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7" r:id="rId7"/>
    <p:sldId id="261" r:id="rId8"/>
    <p:sldId id="262" r:id="rId9"/>
    <p:sldId id="263" r:id="rId10"/>
    <p:sldId id="264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9" autoAdjust="0"/>
    <p:restoredTop sz="94660"/>
  </p:normalViewPr>
  <p:slideViewPr>
    <p:cSldViewPr>
      <p:cViewPr varScale="1">
        <p:scale>
          <a:sx n="83" d="100"/>
          <a:sy n="83" d="100"/>
        </p:scale>
        <p:origin x="139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9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tYFj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jaguar-clip-art-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70158"/>
            <a:ext cx="8100392" cy="38288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048639">
            <a:off x="33582" y="1224592"/>
            <a:ext cx="85539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Comic Sans MS" pitchFamily="66" charset="0"/>
              </a:rPr>
              <a:t>Сказочные Джунгли</a:t>
            </a:r>
            <a:endParaRPr lang="ru-RU" sz="6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2564904"/>
            <a:ext cx="41969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Comic Sans MS" pitchFamily="66" charset="0"/>
              </a:rPr>
              <a:t>Киплинга</a:t>
            </a:r>
            <a:endParaRPr lang="ru-RU" sz="6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tYFj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39952" y="1484784"/>
            <a:ext cx="44999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его сородичи были обычными, а этот морской котик почему-то родился белым...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когда ты так отличаешься от других, понятно, что и судьба у тебя будет особая. Белому Котику пришлось столкнуться с жестокостью людей, с насмешками своих собратьев, но он не стал мириться с несправедливостью этого мира. Котик одержал победу над всеми врагами и привел свое племя к безопасным берегам... 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627784" y="476672"/>
            <a:ext cx="3554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«Белый котик»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27b2dcb4fc4d18be54bd08b4b130d0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509120"/>
            <a:ext cx="3950362" cy="1975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4" cstate="print"/>
          <a:srcRect l="27950" r="27950"/>
          <a:stretch>
            <a:fillRect/>
          </a:stretch>
        </p:blipFill>
        <p:spPr>
          <a:xfrm rot="21241503">
            <a:off x="591296" y="1346120"/>
            <a:ext cx="3074572" cy="392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tYFj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маугл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717032"/>
            <a:ext cx="3744416" cy="2830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88856">
            <a:off x="298799" y="2015951"/>
            <a:ext cx="3288360" cy="3915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491880" y="476672"/>
            <a:ext cx="200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«Маугли»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63888" y="1268760"/>
            <a:ext cx="51125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Маугли был крошечным человеческим детенышем, когда он однажды теплым летним вечером бесстрашно вошел в логово волков. Пройдя через много опасностей и приключений, взращенный волками, воспитанный медведем Балу, мудрой и верной пантерой Багирой, маленький, беспомощный мальчик вырос в сильного, красивого, храброго, умного юношу. Звери добровольно признали его владыкой Джунглей.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tYFj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07904" y="836712"/>
            <a:ext cx="41764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Редьярд Киплинг любил людей и природу, интересовался всем, много путешествовал, жизнь его была наполнена событиями. Будучи британцем по воспитанию, он всегда считал Индию своей второй родиной.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Киплинг первым из англичан  получил Нобелевскую премию по литературе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371-entry-12-1580018709.jpg"/>
          <p:cNvPicPr>
            <a:picLocks noChangeAspect="1"/>
          </p:cNvPicPr>
          <p:nvPr/>
        </p:nvPicPr>
        <p:blipFill>
          <a:blip r:embed="rId3" cstate="print"/>
          <a:srcRect l="4641" t="5074" r="54652" b="9722"/>
          <a:stretch>
            <a:fillRect/>
          </a:stretch>
        </p:blipFill>
        <p:spPr>
          <a:xfrm rot="21325421">
            <a:off x="1053571" y="1074958"/>
            <a:ext cx="252028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371-entry-12-1580018709.jpg"/>
          <p:cNvPicPr>
            <a:picLocks noChangeAspect="1"/>
          </p:cNvPicPr>
          <p:nvPr/>
        </p:nvPicPr>
        <p:blipFill>
          <a:blip r:embed="rId3" cstate="print"/>
          <a:srcRect l="47674" t="31410" r="2314" b="8173"/>
          <a:stretch>
            <a:fillRect/>
          </a:stretch>
        </p:blipFill>
        <p:spPr>
          <a:xfrm>
            <a:off x="4860032" y="3284984"/>
            <a:ext cx="309634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tYFj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33662">
            <a:off x="203952" y="1290700"/>
            <a:ext cx="2244536" cy="2672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4" cstate="print"/>
          <a:srcRect l="27950" r="27950"/>
          <a:stretch>
            <a:fillRect/>
          </a:stretch>
        </p:blipFill>
        <p:spPr>
          <a:xfrm>
            <a:off x="4572000" y="1772816"/>
            <a:ext cx="1935118" cy="2468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82_th.jpg"/>
          <p:cNvPicPr>
            <a:picLocks noChangeAspect="1"/>
          </p:cNvPicPr>
          <p:nvPr/>
        </p:nvPicPr>
        <p:blipFill>
          <a:blip r:embed="rId5" cstate="print"/>
          <a:srcRect b="4823"/>
          <a:stretch>
            <a:fillRect/>
          </a:stretch>
        </p:blipFill>
        <p:spPr>
          <a:xfrm rot="21398859">
            <a:off x="1057888" y="3640982"/>
            <a:ext cx="2413000" cy="3021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978504090426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1340768"/>
            <a:ext cx="2212575" cy="3327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66.jpg"/>
          <p:cNvPicPr>
            <a:picLocks noChangeAspect="1"/>
          </p:cNvPicPr>
          <p:nvPr/>
        </p:nvPicPr>
        <p:blipFill>
          <a:blip r:embed="rId7" cstate="print"/>
          <a:srcRect l="50000" t="10101" r="3538" b="4851"/>
          <a:stretch>
            <a:fillRect/>
          </a:stretch>
        </p:blipFill>
        <p:spPr>
          <a:xfrm rot="21391536">
            <a:off x="2843783" y="1752192"/>
            <a:ext cx="1769456" cy="2429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tYFj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508104" y="1649125"/>
            <a:ext cx="34198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Редьяр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Киплинг родился 30 декабря 1865 года в индийском городе Бомбей в семье профессора местной школы искусств Джона Локвуда Киплинга и Алисы (Макдональд) Киплинг. Отец, крупный специалист по истории индийского искусства был директором музея, мать происходила из известной лондонской семьи.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Имя Редьярд он получил в честь английского озера Редьярд, где познакомились родители.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бомбе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0648"/>
            <a:ext cx="5007539" cy="3345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12.jpg"/>
          <p:cNvPicPr>
            <a:picLocks noChangeAspect="1"/>
          </p:cNvPicPr>
          <p:nvPr/>
        </p:nvPicPr>
        <p:blipFill>
          <a:blip r:embed="rId4" cstate="print"/>
          <a:srcRect l="5113" t="10101" r="57875" b="33200"/>
          <a:stretch>
            <a:fillRect/>
          </a:stretch>
        </p:blipFill>
        <p:spPr>
          <a:xfrm rot="21040465">
            <a:off x="798796" y="3876011"/>
            <a:ext cx="2165055" cy="2487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12.jpg"/>
          <p:cNvPicPr>
            <a:picLocks noChangeAspect="1"/>
          </p:cNvPicPr>
          <p:nvPr/>
        </p:nvPicPr>
        <p:blipFill>
          <a:blip r:embed="rId4" cstate="print"/>
          <a:srcRect l="50787" t="11151" r="7476" b="34250"/>
          <a:stretch>
            <a:fillRect/>
          </a:stretch>
        </p:blipFill>
        <p:spPr>
          <a:xfrm rot="432443">
            <a:off x="5924597" y="3992313"/>
            <a:ext cx="2230353" cy="2188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иплинг.jpg"/>
          <p:cNvPicPr>
            <a:picLocks noChangeAspect="1"/>
          </p:cNvPicPr>
          <p:nvPr/>
        </p:nvPicPr>
        <p:blipFill>
          <a:blip r:embed="rId5" cstate="print"/>
          <a:srcRect l="44488" t="6951" r="7476" b="8001"/>
          <a:stretch>
            <a:fillRect/>
          </a:stretch>
        </p:blipFill>
        <p:spPr>
          <a:xfrm>
            <a:off x="3491880" y="3861048"/>
            <a:ext cx="1872208" cy="2486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tYFj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71800" y="260648"/>
            <a:ext cx="3419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Редьярду исполнилось 6 лет, его отправили из любимой солнечной Индии в его родной туманный край, где в течении 6 лет он жил в частном пансионе.</a:t>
            </a:r>
            <a:b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age-8.jpg"/>
          <p:cNvPicPr>
            <a:picLocks noChangeAspect="1"/>
          </p:cNvPicPr>
          <p:nvPr/>
        </p:nvPicPr>
        <p:blipFill>
          <a:blip r:embed="rId3" cstate="print"/>
          <a:srcRect l="15750" t="7532" r="21251" b="32801"/>
          <a:stretch>
            <a:fillRect/>
          </a:stretch>
        </p:blipFill>
        <p:spPr>
          <a:xfrm>
            <a:off x="1547664" y="1124744"/>
            <a:ext cx="6355598" cy="4514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411760" y="5877272"/>
            <a:ext cx="4871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«Домом отчаяния» называл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Киплинг свою первую английскую школу…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tYFj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6.jpg"/>
          <p:cNvPicPr>
            <a:picLocks noChangeAspect="1"/>
          </p:cNvPicPr>
          <p:nvPr/>
        </p:nvPicPr>
        <p:blipFill>
          <a:blip r:embed="rId3" cstate="print"/>
          <a:srcRect l="6688" t="32150" r="6688" b="8001"/>
          <a:stretch>
            <a:fillRect/>
          </a:stretch>
        </p:blipFill>
        <p:spPr>
          <a:xfrm>
            <a:off x="611560" y="2492896"/>
            <a:ext cx="6984776" cy="3619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3.jpg"/>
          <p:cNvPicPr>
            <a:picLocks noChangeAspect="1"/>
          </p:cNvPicPr>
          <p:nvPr/>
        </p:nvPicPr>
        <p:blipFill>
          <a:blip r:embed="rId4" cstate="print"/>
          <a:srcRect l="46063" t="5901" r="14563" b="8001"/>
          <a:stretch>
            <a:fillRect/>
          </a:stretch>
        </p:blipFill>
        <p:spPr>
          <a:xfrm>
            <a:off x="5724128" y="1052736"/>
            <a:ext cx="2634439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331640" y="836712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12 лет родители устраивают его в частное Девонское училище, чтобы Редьярд смог поступить в престижную военную академию.  Директором училища был друг отца. Именно он стал поощрять любовь мальчика к литературе.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6237312"/>
            <a:ext cx="44644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Закончив колледж, Редьярд стал работать в газете.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tYFj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836712"/>
            <a:ext cx="52565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         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Редьярд Киплинг стал всемирно известным писателем.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Сказки, переведенные К.И. Чуковским занимают достойное место в русской литературе для детей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9796.jpg"/>
          <p:cNvPicPr>
            <a:picLocks noChangeAspect="1"/>
          </p:cNvPicPr>
          <p:nvPr/>
        </p:nvPicPr>
        <p:blipFill>
          <a:blip r:embed="rId3" cstate="print"/>
          <a:srcRect l="13250" r="13251"/>
          <a:stretch>
            <a:fillRect/>
          </a:stretch>
        </p:blipFill>
        <p:spPr>
          <a:xfrm rot="326143">
            <a:off x="6020412" y="225102"/>
            <a:ext cx="2448272" cy="3331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208160_deta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44082">
            <a:off x="639673" y="2968706"/>
            <a:ext cx="2419494" cy="3456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61842974_kipling-luchshie-skazki-rosm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37459">
            <a:off x="6544329" y="3501132"/>
            <a:ext cx="2193032" cy="2977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0003_6_6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3212976"/>
            <a:ext cx="2304256" cy="3299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tYFj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643d953a-c95b-11e9-9ee3-9cb654acd3b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94691">
            <a:off x="557205" y="1616214"/>
            <a:ext cx="3102240" cy="4402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95736" y="620688"/>
            <a:ext cx="4998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Отчего у верблюда горб»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1772816"/>
            <a:ext cx="48245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Главным героем является верблюд, который был ужасным лентяем, в то время как другие животные работали верблюд отдыхал. Это не на шутку разозлило других животных (собаку, лошадь и быка) и они пожаловались джинну. Джинн наказал верблюда, добавил ему горб, сказал, что еды в горбе хватит ему надолго.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_fd67c712fd99e44e07a61866736cb835_1403765462.jpg"/>
          <p:cNvPicPr>
            <a:picLocks noChangeAspect="1"/>
          </p:cNvPicPr>
          <p:nvPr/>
        </p:nvPicPr>
        <p:blipFill>
          <a:blip r:embed="rId4" cstate="print"/>
          <a:srcRect t="13461" b="7161"/>
          <a:stretch>
            <a:fillRect/>
          </a:stretch>
        </p:blipFill>
        <p:spPr>
          <a:xfrm>
            <a:off x="3923928" y="4221088"/>
            <a:ext cx="3960440" cy="2357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tYFj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779912" y="1905218"/>
            <a:ext cx="43204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«Рикки-Тикки-Тави» - история великой войны мангуста с поселившимися в саду змеями, написана с особой любовью к главному герою, самоотверженно бьющемуся с превосходящим противником. Задействовав все возможности мангуст идет до конца.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379" y="476672"/>
            <a:ext cx="4755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«Рикки – Тикки – Тави»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7850409042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50651">
            <a:off x="998962" y="1319551"/>
            <a:ext cx="2783842" cy="4187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yvjwCnYrhh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437112"/>
            <a:ext cx="3740646" cy="2105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tYFj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139952" y="1607894"/>
            <a:ext cx="41044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добрая, замечательная история про то, как люди приручали животных. Кошка была самой хитрой и поэтому, когда женщина приручала остальных животных кошку приручать не стала.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гуляла кошка сама по себе, свободная и ждала, когда же и её приручат…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836" y="404664"/>
            <a:ext cx="7305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«Кошка, которая гуляла сама по себе»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9.jpg"/>
          <p:cNvPicPr>
            <a:picLocks noChangeAspect="1"/>
          </p:cNvPicPr>
          <p:nvPr/>
        </p:nvPicPr>
        <p:blipFill>
          <a:blip r:embed="rId3" cstate="print"/>
          <a:srcRect l="6490" b="17450"/>
          <a:stretch>
            <a:fillRect/>
          </a:stretch>
        </p:blipFill>
        <p:spPr>
          <a:xfrm>
            <a:off x="4860032" y="4077072"/>
            <a:ext cx="3600400" cy="2394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66.jpg"/>
          <p:cNvPicPr>
            <a:picLocks noChangeAspect="1"/>
          </p:cNvPicPr>
          <p:nvPr/>
        </p:nvPicPr>
        <p:blipFill>
          <a:blip r:embed="rId4" cstate="print"/>
          <a:srcRect l="50000" t="10101" r="3538" b="4851"/>
          <a:stretch>
            <a:fillRect/>
          </a:stretch>
        </p:blipFill>
        <p:spPr>
          <a:xfrm rot="21391536">
            <a:off x="736458" y="1717957"/>
            <a:ext cx="3070196" cy="421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tYFj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332656"/>
            <a:ext cx="7055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 было написано первое письмо»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1484784"/>
            <a:ext cx="4139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занимательная история из жизни первобытных людей. В те далекие времена люди еще не знали азбуки и писать не умели, но рисовали достаточно хорошо. Этим и воспользовалась девочка Таффи, придумавшая самое первое рисованное послание.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 descr="382_th.jpg"/>
          <p:cNvPicPr>
            <a:picLocks noChangeAspect="1"/>
          </p:cNvPicPr>
          <p:nvPr/>
        </p:nvPicPr>
        <p:blipFill>
          <a:blip r:embed="rId3" cstate="print"/>
          <a:srcRect b="4823"/>
          <a:stretch>
            <a:fillRect/>
          </a:stretch>
        </p:blipFill>
        <p:spPr>
          <a:xfrm rot="21078737">
            <a:off x="897949" y="1505673"/>
            <a:ext cx="2413000" cy="3021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800936_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933056"/>
            <a:ext cx="4788025" cy="2049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570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Зеленый</dc:creator>
  <cp:lastModifiedBy>Ирина Александровна Попкова</cp:lastModifiedBy>
  <cp:revision>48</cp:revision>
  <dcterms:created xsi:type="dcterms:W3CDTF">2020-12-08T11:06:13Z</dcterms:created>
  <dcterms:modified xsi:type="dcterms:W3CDTF">2024-05-20T02:04:20Z</dcterms:modified>
</cp:coreProperties>
</file>