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2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63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0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7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4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6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6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653E-CC76-4EA7-84EF-51751D781B94}" type="datetimeFigureOut">
              <a:rPr lang="ru-RU" smtClean="0"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05F2-3DF6-4342-9136-D9A724344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3594" y="1977546"/>
            <a:ext cx="3806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752528" cy="52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9544" y="1484784"/>
            <a:ext cx="41044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Ви́ктор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Ю́зефович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Драгу́нский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4509120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(1913 — 1972)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622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8863"/>
            <a:ext cx="33843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112725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«Что любит Мишка»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7809" y="1988840"/>
            <a:ext cx="5977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1.Назовите </a:t>
            </a:r>
            <a:r>
              <a:rPr lang="ru-RU" sz="2400" dirty="0"/>
              <a:t>главных героев произведения.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66090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2.А </a:t>
            </a:r>
            <a:r>
              <a:rPr lang="ru-RU" sz="2400" dirty="0"/>
              <a:t>кто они друг другу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3.Одинаковые </a:t>
            </a:r>
            <a:r>
              <a:rPr lang="ru-RU" sz="2400" dirty="0"/>
              <a:t>ли у них интересы?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1484" y="42210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4.Как </a:t>
            </a:r>
            <a:r>
              <a:rPr lang="ru-RU" sz="2400" dirty="0"/>
              <a:t>вы считаете, какова основная идея этого рассказа?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589240"/>
            <a:ext cx="5500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5.Какой </a:t>
            </a:r>
            <a:r>
              <a:rPr lang="ru-RU" sz="2400" dirty="0"/>
              <a:t>совет вы могли бы дать Мишке?</a:t>
            </a:r>
          </a:p>
        </p:txBody>
      </p:sp>
    </p:spTree>
    <p:extLst>
      <p:ext uri="{BB962C8B-B14F-4D97-AF65-F5344CB8AC3E}">
        <p14:creationId xmlns:p14="http://schemas.microsoft.com/office/powerpoint/2010/main" val="113078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450" y="3429000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ru-RU" sz="2800" b="1" dirty="0"/>
              <a:t>Рассказ</a:t>
            </a:r>
            <a:r>
              <a:rPr lang="ru-RU" sz="2800" dirty="0"/>
              <a:t> - это прозаическое произведение, небольшое по объему, с малым количеством действующих лиц. Изображенные в нем события проходят в небольшом временном промежутке.)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26876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Итог урока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82869"/>
            <a:ext cx="92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1.С какими произведениями  В. Ю. Драгунского вы познакомились?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2394" y="226020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2.К какому жанру литературы они относятся? ( литературные сказки или литературные произведения)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38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2341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Драгунский прожил одну, на редкость многообразную, насыщенную, напряжённую и цельную жизнь. Ему выпала редкая участь быть ни на кого не похожим, создать свой стиль и в жизни, и в творчестве. </a:t>
            </a:r>
          </a:p>
          <a:p>
            <a:r>
              <a:rPr lang="ru-RU" sz="2800" dirty="0"/>
              <a:t>   Он был блестящим устным рассказчиком, интересно, по-своему "читал" людей, открывая в них порой такое, чего не видели те, кто стоял к ним ближе. Он не боялся распахнуться новому человеку, ощутив в нём родную кровь, и не боялся разрыва, если обнаруживал низость.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68931" y="6390620"/>
            <a:ext cx="137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Ю. Нагибин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80728"/>
            <a:ext cx="5166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Писатель щедрый и радостный </a:t>
            </a:r>
          </a:p>
        </p:txBody>
      </p:sp>
    </p:spTree>
    <p:extLst>
      <p:ext uri="{BB962C8B-B14F-4D97-AF65-F5344CB8AC3E}">
        <p14:creationId xmlns:p14="http://schemas.microsoft.com/office/powerpoint/2010/main" val="4144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2403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Могила Драгунского на Ваганьковском кладбище Москвы.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1648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Писатель скончался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Москве 6 мая 1972 года</a:t>
            </a:r>
          </a:p>
        </p:txBody>
      </p:sp>
    </p:spTree>
    <p:extLst>
      <p:ext uri="{BB962C8B-B14F-4D97-AF65-F5344CB8AC3E}">
        <p14:creationId xmlns:p14="http://schemas.microsoft.com/office/powerpoint/2010/main" val="33145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051" y="296733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7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5922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175160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Родился  </a:t>
            </a:r>
            <a:r>
              <a:rPr lang="ru-RU" sz="2400" b="1" dirty="0" smtClean="0"/>
              <a:t>1 декабря 1913 </a:t>
            </a:r>
            <a:r>
              <a:rPr lang="ru-RU" sz="2400" b="1" dirty="0"/>
              <a:t>года </a:t>
            </a:r>
            <a:r>
              <a:rPr lang="ru-RU" sz="2400" dirty="0"/>
              <a:t>в Нью-Йорке, в еврейской семье эмигрантов из России. Вскоре после этого родители вернулись на родину и обосновались в Гомеле.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274413"/>
            <a:ext cx="538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В 1925 </a:t>
            </a:r>
            <a:r>
              <a:rPr lang="ru-RU" sz="2400" dirty="0" smtClean="0"/>
              <a:t>году семья </a:t>
            </a:r>
            <a:r>
              <a:rPr lang="ru-RU" sz="2400" dirty="0"/>
              <a:t>переехали в Москву. </a:t>
            </a:r>
          </a:p>
        </p:txBody>
      </p:sp>
    </p:spTree>
    <p:extLst>
      <p:ext uri="{BB962C8B-B14F-4D97-AF65-F5344CB8AC3E}">
        <p14:creationId xmlns:p14="http://schemas.microsoft.com/office/powerpoint/2010/main" val="6060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2048" y="112474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Виктору пришлось зарабатывать на жизнь самостоятельно. После школы он поступил учеником токаря на завод «Самоточка», затем в 1930 году устроился учеником шорника на фабрику «Спорт-туризм».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75438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412776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Одновременно Драгунский занимался литературной работой: писал фельетоны и юморески, придумывал интермедии, сценки, эстрадные монологи, цирковые клоунады. Сблизился с цирковыми артистами и даже какое-то время работал в цирке.</a:t>
            </a:r>
          </a:p>
          <a:p>
            <a:endParaRPr lang="ru-RU" sz="2400" dirty="0"/>
          </a:p>
          <a:p>
            <a:r>
              <a:rPr lang="ru-RU" sz="2400" dirty="0"/>
              <a:t>Во время Великой Отечественной войны Драгунский был в ополчении, затем выступал с фронтовыми концертными бригадами. В 1944 году работал клоуном в цирке.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664296" cy="38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5841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24882"/>
            <a:ext cx="1800200" cy="23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84" y="1827104"/>
            <a:ext cx="2176652" cy="25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12961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55341"/>
            <a:ext cx="2448272" cy="25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5342"/>
            <a:ext cx="1584175" cy="25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19675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Произведения для детей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64" y="4725144"/>
            <a:ext cx="233177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02834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Широкую известность и большую популярность принесли Виктору Драгунскому детские юмористические рассказы о Дениске Кораблеве, объединенные в цикл общим названием «Денискины рассказы». </a:t>
            </a:r>
            <a:r>
              <a:rPr lang="ru-RU" sz="2400" dirty="0" smtClean="0"/>
              <a:t>(1966</a:t>
            </a:r>
            <a:r>
              <a:rPr lang="ru-RU" sz="2400" dirty="0"/>
              <a:t>).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этой книге 45 удивительных и забавных историй, случившихся с мальчиком Дениской.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8344"/>
            <a:ext cx="3096344" cy="427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5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« Не одного дня работы  не для детей, ни одного ребёнка без радости».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80831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17228"/>
            <a:ext cx="2736304" cy="280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809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Рассказы о Дениске </a:t>
            </a:r>
            <a:r>
              <a:rPr lang="ru-RU" sz="2400" dirty="0" err="1"/>
              <a:t>автобиографичны</a:t>
            </a:r>
            <a:r>
              <a:rPr lang="ru-RU" sz="2400" dirty="0"/>
              <a:t>: прототипом главного героя стал сын писателя Денис, в них были отражены некоторые действительные события жизни семьи.</a:t>
            </a:r>
          </a:p>
        </p:txBody>
      </p:sp>
    </p:spTree>
    <p:extLst>
      <p:ext uri="{BB962C8B-B14F-4D97-AF65-F5344CB8AC3E}">
        <p14:creationId xmlns:p14="http://schemas.microsoft.com/office/powerpoint/2010/main" val="10663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94141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Причина</a:t>
            </a:r>
          </a:p>
          <a:p>
            <a:r>
              <a:rPr lang="ru-RU" dirty="0"/>
              <a:t>«Причина»- какое удобное слово!</a:t>
            </a:r>
          </a:p>
          <a:p>
            <a:r>
              <a:rPr lang="ru-RU" dirty="0"/>
              <a:t>Оно выручает лентяя любого.</a:t>
            </a:r>
          </a:p>
          <a:p>
            <a:r>
              <a:rPr lang="ru-RU" dirty="0"/>
              <a:t> Оно объясняет,</a:t>
            </a:r>
          </a:p>
          <a:p>
            <a:r>
              <a:rPr lang="ru-RU" dirty="0"/>
              <a:t>Оно покрывает,</a:t>
            </a:r>
          </a:p>
          <a:p>
            <a:r>
              <a:rPr lang="ru-RU" dirty="0"/>
              <a:t>Оно от стыда и позора спасает.</a:t>
            </a:r>
          </a:p>
          <a:p>
            <a:r>
              <a:rPr lang="ru-RU" dirty="0"/>
              <a:t>Не сделал,</a:t>
            </a:r>
          </a:p>
          <a:p>
            <a:r>
              <a:rPr lang="ru-RU" dirty="0"/>
              <a:t>Забыл,</a:t>
            </a:r>
          </a:p>
          <a:p>
            <a:r>
              <a:rPr lang="ru-RU" dirty="0"/>
              <a:t>Тяжело,</a:t>
            </a:r>
          </a:p>
          <a:p>
            <a:r>
              <a:rPr lang="ru-RU" dirty="0"/>
              <a:t>Далеко…</a:t>
            </a:r>
          </a:p>
          <a:p>
            <a:r>
              <a:rPr lang="ru-RU" dirty="0"/>
              <a:t>Причину найдёшь –</a:t>
            </a:r>
          </a:p>
          <a:p>
            <a:r>
              <a:rPr lang="ru-RU" dirty="0"/>
              <a:t>И дыши глубоко!</a:t>
            </a:r>
          </a:p>
          <a:p>
            <a:r>
              <a:rPr lang="ru-RU" dirty="0"/>
              <a:t> С совестью мир,</a:t>
            </a:r>
          </a:p>
          <a:p>
            <a:r>
              <a:rPr lang="ru-RU" dirty="0"/>
              <a:t>Не запятнана честь…</a:t>
            </a:r>
          </a:p>
          <a:p>
            <a:r>
              <a:rPr lang="ru-RU" dirty="0"/>
              <a:t>Чего-то там нет,</a:t>
            </a:r>
          </a:p>
          <a:p>
            <a:r>
              <a:rPr lang="ru-RU" dirty="0"/>
              <a:t>Но причина-то есть!</a:t>
            </a:r>
          </a:p>
          <a:p>
            <a:r>
              <a:rPr lang="ru-RU" dirty="0"/>
              <a:t>Ребята, ребята,</a:t>
            </a:r>
          </a:p>
          <a:p>
            <a:r>
              <a:rPr lang="ru-RU" dirty="0"/>
              <a:t>Вы завтра – мужчины.</a:t>
            </a:r>
          </a:p>
          <a:p>
            <a:r>
              <a:rPr lang="ru-RU" dirty="0"/>
              <a:t>Не надо причин!</a:t>
            </a:r>
          </a:p>
          <a:p>
            <a:r>
              <a:rPr lang="ru-RU" dirty="0"/>
              <a:t> Не ищите причины!</a:t>
            </a:r>
          </a:p>
          <a:p>
            <a:r>
              <a:rPr lang="ru-RU" dirty="0"/>
              <a:t>  ( </a:t>
            </a:r>
            <a:r>
              <a:rPr lang="ru-RU" dirty="0" err="1"/>
              <a:t>В.Викторов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87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24744"/>
            <a:ext cx="2796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«Главные реки»,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33487"/>
            <a:ext cx="2674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Словарная работа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36912"/>
            <a:ext cx="76870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Прыть – быстрота, подвижность</a:t>
            </a:r>
          </a:p>
          <a:p>
            <a:r>
              <a:rPr lang="ru-RU" sz="2400" dirty="0"/>
              <a:t>Позор- бесчестье, стыд и срамота ( и срам) –позорище</a:t>
            </a:r>
          </a:p>
          <a:p>
            <a:r>
              <a:rPr lang="ru-RU" sz="2400" dirty="0"/>
              <a:t>Ловко- проворно, юрко, вертко</a:t>
            </a:r>
          </a:p>
          <a:p>
            <a:r>
              <a:rPr lang="ru-RU" sz="2400" dirty="0"/>
              <a:t>Сноровисто- удобно</a:t>
            </a:r>
          </a:p>
          <a:p>
            <a:r>
              <a:rPr lang="ru-RU" sz="2400" dirty="0"/>
              <a:t>Примчаться- прибежать, приехать</a:t>
            </a:r>
          </a:p>
          <a:p>
            <a:r>
              <a:rPr lang="ru-RU" sz="2400" dirty="0"/>
              <a:t>Вежливый- учтивый, корректный, предупредительный, любезный, деликатный, галантный</a:t>
            </a:r>
          </a:p>
          <a:p>
            <a:r>
              <a:rPr lang="ru-RU" sz="2400" dirty="0"/>
              <a:t>Бодро – молодцом, лихо, жизнерадостно</a:t>
            </a:r>
          </a:p>
          <a:p>
            <a:r>
              <a:rPr lang="ru-RU" sz="2400" dirty="0"/>
              <a:t>Продекламировать - прочитать</a:t>
            </a:r>
          </a:p>
          <a:p>
            <a:r>
              <a:rPr lang="ru-RU" sz="2400" dirty="0"/>
              <a:t>Влепить- поставить, ударить</a:t>
            </a:r>
          </a:p>
        </p:txBody>
      </p:sp>
    </p:spTree>
    <p:extLst>
      <p:ext uri="{BB962C8B-B14F-4D97-AF65-F5344CB8AC3E}">
        <p14:creationId xmlns:p14="http://schemas.microsoft.com/office/powerpoint/2010/main" val="24901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570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16</cp:revision>
  <dcterms:created xsi:type="dcterms:W3CDTF">2015-01-02T13:30:34Z</dcterms:created>
  <dcterms:modified xsi:type="dcterms:W3CDTF">2015-01-03T09:30:18Z</dcterms:modified>
</cp:coreProperties>
</file>