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88" r:id="rId4"/>
    <p:sldId id="289" r:id="rId5"/>
    <p:sldId id="258" r:id="rId6"/>
    <p:sldId id="259" r:id="rId7"/>
    <p:sldId id="260" r:id="rId8"/>
    <p:sldId id="261" r:id="rId9"/>
    <p:sldId id="262" r:id="rId10"/>
    <p:sldId id="263" r:id="rId11"/>
    <p:sldId id="290" r:id="rId12"/>
    <p:sldId id="291" r:id="rId13"/>
    <p:sldId id="264" r:id="rId14"/>
    <p:sldId id="265" r:id="rId15"/>
    <p:sldId id="266" r:id="rId16"/>
    <p:sldId id="267" r:id="rId17"/>
    <p:sldId id="270" r:id="rId18"/>
    <p:sldId id="269" r:id="rId19"/>
    <p:sldId id="268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92" r:id="rId28"/>
    <p:sldId id="293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9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0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2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1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6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42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5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5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82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A8E4AD91-5208-4D0D-8F10-729ACBCD683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3E7C3609-CC1D-440E-95E0-4D2B4CBAC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0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Около какого уха кита плавала Рыбка-Колюшка</a:t>
            </a:r>
          </a:p>
          <a:p>
            <a:pPr algn="ctr"/>
            <a:r>
              <a:rPr lang="ru-RU" sz="5400" b="1" dirty="0">
                <a:ln/>
                <a:solidFill>
                  <a:srgbClr val="7030A0"/>
                </a:solidFill>
              </a:rPr>
              <a:t>в</a:t>
            </a:r>
            <a:r>
              <a:rPr lang="ru-RU" sz="5400" b="1" dirty="0" smtClean="0">
                <a:ln/>
                <a:solidFill>
                  <a:srgbClr val="7030A0"/>
                </a:solidFill>
              </a:rPr>
              <a:t> сказке «Откуда у кита такая глотка»?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013" y="3527566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Правого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Левого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Среднего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Не плавала рядом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145"/>
          <a:stretch/>
        </p:blipFill>
        <p:spPr>
          <a:xfrm>
            <a:off x="4197427" y="309677"/>
            <a:ext cx="4636263" cy="62422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750" y="490639"/>
            <a:ext cx="3751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1. Англии </a:t>
            </a:r>
          </a:p>
        </p:txBody>
      </p:sp>
    </p:spTree>
    <p:extLst>
      <p:ext uri="{BB962C8B-B14F-4D97-AF65-F5344CB8AC3E}">
        <p14:creationId xmlns:p14="http://schemas.microsoft.com/office/powerpoint/2010/main" val="335059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Столица Англии? 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342" y="2302652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Париж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Лондон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Москва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 Рим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7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712" y="0"/>
            <a:ext cx="4322439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66" y="1128466"/>
            <a:ext cx="6886730" cy="544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В какой день недели к верблюду пришёл конь в сказке «Откуда у верблюда горб»?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013" y="3406787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Понедельник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Вторник 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Среда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Четверг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2" y="311856"/>
            <a:ext cx="4551377" cy="60779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1416" y="5558785"/>
            <a:ext cx="5646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1. Понедельник </a:t>
            </a:r>
          </a:p>
        </p:txBody>
      </p:sp>
    </p:spTree>
    <p:extLst>
      <p:ext uri="{BB962C8B-B14F-4D97-AF65-F5344CB8AC3E}">
        <p14:creationId xmlns:p14="http://schemas.microsoft.com/office/powerpoint/2010/main" val="126079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Как звали Джинна в</a:t>
            </a:r>
          </a:p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сказке «Откуда у верблюда горб»?  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71" y="2696569"/>
            <a:ext cx="9033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Владыка Всех степей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</a:t>
            </a:r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Владыка Всех </a:t>
            </a:r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полей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</a:t>
            </a:r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Владыка Всех </a:t>
            </a:r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морей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</a:t>
            </a:r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Владыка Всех </a:t>
            </a:r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пустынь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678" y="181634"/>
            <a:ext cx="8874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r>
              <a:rPr lang="ru-RU" sz="4400" dirty="0">
                <a:solidFill>
                  <a:srgbClr val="002060"/>
                </a:solidFill>
                <a:latin typeface="Arial Black" panose="020B0A04020102020204" pitchFamily="34" charset="0"/>
              </a:rPr>
              <a:t>. Владыка </a:t>
            </a:r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Всех пустынь </a:t>
            </a:r>
            <a:endParaRPr lang="ru-RU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9" y="1461227"/>
            <a:ext cx="8094111" cy="51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В какой день недели у верблюда вырос горб?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71" y="2696569"/>
            <a:ext cx="9033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Вторник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Среда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Четверг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Пятница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7" y="1695831"/>
            <a:ext cx="7821153" cy="47448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0830" y="259013"/>
            <a:ext cx="37353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3. Четверг</a:t>
            </a:r>
          </a:p>
        </p:txBody>
      </p:sp>
    </p:spTree>
    <p:extLst>
      <p:ext uri="{BB962C8B-B14F-4D97-AF65-F5344CB8AC3E}">
        <p14:creationId xmlns:p14="http://schemas.microsoft.com/office/powerpoint/2010/main" val="421470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На острове какого моря жил Носорог?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71" y="2696569"/>
            <a:ext cx="9033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Чёрного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Белого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Красного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Жёлтого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1157"/>
          <a:stretch/>
        </p:blipFill>
        <p:spPr>
          <a:xfrm>
            <a:off x="354377" y="141315"/>
            <a:ext cx="5374394" cy="6588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67" y="983595"/>
            <a:ext cx="3733733" cy="10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0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21" y="2325194"/>
            <a:ext cx="6337167" cy="4208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21" y="376170"/>
            <a:ext cx="5639235" cy="15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9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На сколько пуговиц застёгивалась шкура Носорога?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745" y="3214362"/>
            <a:ext cx="7524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Три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Четыре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Пять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Шесть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49" r="17298"/>
          <a:stretch/>
        </p:blipFill>
        <p:spPr>
          <a:xfrm>
            <a:off x="506775" y="458345"/>
            <a:ext cx="5188945" cy="5904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261" y="458345"/>
            <a:ext cx="302387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8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Что насыпал Парс в шкуру Носорога?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217" y="2222844"/>
            <a:ext cx="7524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Мошек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Песок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Камешки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Крошки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95" y="166849"/>
            <a:ext cx="4206605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44205" y="166848"/>
            <a:ext cx="4693189" cy="65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72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 какой реке отправился Слонёнок?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217" y="2222844"/>
            <a:ext cx="7524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Нил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Лимпопо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Волга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Миссисипи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3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0542"/>
          <a:stretch/>
        </p:blipFill>
        <p:spPr>
          <a:xfrm>
            <a:off x="840954" y="1726893"/>
            <a:ext cx="7278255" cy="4883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93" y="321086"/>
            <a:ext cx="5480779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На каком материке протекает река Нил?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217" y="2222844"/>
            <a:ext cx="7524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Евразия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Африка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Австралия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Южная Америка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334" y="-119589"/>
            <a:ext cx="427366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5" y="126694"/>
            <a:ext cx="5028836" cy="67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Что ел по дороге Слонёнок?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217" y="2222844"/>
            <a:ext cx="7524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Апельсины 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Мандарины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Дыни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Кокосы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Кит – это….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013" y="1379277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Рыба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Пресмыкающееся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Млекопитающее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Земноводное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08" y="0"/>
            <a:ext cx="3676207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4638" r="61747" b="17771"/>
          <a:stretch/>
        </p:blipFill>
        <p:spPr>
          <a:xfrm>
            <a:off x="2293466" y="1280271"/>
            <a:ext cx="4403075" cy="49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4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Кто спас Слонёнка от Крокодила?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305" y="2178776"/>
            <a:ext cx="89456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Двуцветный Питон 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Трёхцветная анаконда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Одноцветная кобра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Разноцветная гадюка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64" y="122782"/>
            <a:ext cx="8431499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2013"/>
          <a:stretch/>
        </p:blipFill>
        <p:spPr>
          <a:xfrm>
            <a:off x="461040" y="1557290"/>
            <a:ext cx="7979546" cy="46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84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Листья какого растения использовал Слонёнок, чтобы уменьшить нос?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28" y="3016058"/>
            <a:ext cx="89456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Пальмы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Банана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Подорожника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Крапивы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9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76" y="0"/>
            <a:ext cx="431024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2831"/>
          <a:stretch/>
        </p:blipFill>
        <p:spPr>
          <a:xfrm>
            <a:off x="341406" y="1407404"/>
            <a:ext cx="8589602" cy="49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7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Банан - это ….?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045" y="1528780"/>
            <a:ext cx="7992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Дерево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Кустарник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Трава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Лишайник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6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75" y="-108572"/>
            <a:ext cx="3779848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62" y="953912"/>
            <a:ext cx="7714075" cy="57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85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Сколько дней ждал слонёнок чтобы  нос стал короче?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045" y="2167758"/>
            <a:ext cx="7992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Один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Два 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Три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Пять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1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74" y="144816"/>
            <a:ext cx="3023878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7048"/>
          <a:stretch/>
        </p:blipFill>
        <p:spPr>
          <a:xfrm>
            <a:off x="455363" y="1154017"/>
            <a:ext cx="8256382" cy="51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32" y="133799"/>
            <a:ext cx="7321931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70" y="1010394"/>
            <a:ext cx="70008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4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Каким на вкус по мнению Рыбки был человек?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257" y="2071298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Немного горький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Чуть солёный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Слегка колючий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Очень сладкий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2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1333"/>
          <a:stretch/>
        </p:blipFill>
        <p:spPr>
          <a:xfrm>
            <a:off x="141110" y="193675"/>
            <a:ext cx="5383989" cy="64441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71156" y="31865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1. Немного горький</a:t>
            </a:r>
          </a:p>
        </p:txBody>
      </p:sp>
    </p:spTree>
    <p:extLst>
      <p:ext uri="{BB962C8B-B14F-4D97-AF65-F5344CB8AC3E}">
        <p14:creationId xmlns:p14="http://schemas.microsoft.com/office/powerpoint/2010/main" val="36211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Какой танец исполнял моряк в</a:t>
            </a:r>
          </a:p>
          <a:p>
            <a:pPr algn="ctr"/>
            <a:r>
              <a:rPr lang="ru-RU" sz="5400" b="1" dirty="0">
                <a:ln/>
                <a:solidFill>
                  <a:srgbClr val="7030A0"/>
                </a:solidFill>
              </a:rPr>
              <a:t>ж</a:t>
            </a:r>
            <a:r>
              <a:rPr lang="ru-RU" sz="5400" b="1" dirty="0" smtClean="0">
                <a:ln/>
                <a:solidFill>
                  <a:srgbClr val="7030A0"/>
                </a:solidFill>
              </a:rPr>
              <a:t>елудке у кита? 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257" y="2071298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Кадриль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Трепак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Гопак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Лезгинку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7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578" t="611" r="53036" b="7492"/>
          <a:stretch/>
        </p:blipFill>
        <p:spPr>
          <a:xfrm>
            <a:off x="299291" y="162039"/>
            <a:ext cx="4738527" cy="6503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6980" y="336403"/>
            <a:ext cx="36920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>
                <a:solidFill>
                  <a:srgbClr val="002060"/>
                </a:solidFill>
                <a:latin typeface="Arial Black" panose="020B0A04020102020204" pitchFamily="34" charset="0"/>
              </a:rPr>
              <a:t>2. Трепак </a:t>
            </a:r>
          </a:p>
        </p:txBody>
      </p:sp>
    </p:spTree>
    <p:extLst>
      <p:ext uri="{BB962C8B-B14F-4D97-AF65-F5344CB8AC3E}">
        <p14:creationId xmlns:p14="http://schemas.microsoft.com/office/powerpoint/2010/main" val="396566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70" y="111246"/>
            <a:ext cx="8890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К берегам какой страны кит</a:t>
            </a:r>
          </a:p>
          <a:p>
            <a:pPr algn="ctr"/>
            <a:r>
              <a:rPr lang="ru-RU" sz="5400" b="1" dirty="0">
                <a:ln/>
                <a:solidFill>
                  <a:srgbClr val="7030A0"/>
                </a:solidFill>
              </a:rPr>
              <a:t>д</a:t>
            </a:r>
            <a:r>
              <a:rPr lang="ru-RU" sz="5400" b="1" dirty="0" smtClean="0">
                <a:ln/>
                <a:solidFill>
                  <a:srgbClr val="7030A0"/>
                </a:solidFill>
              </a:rPr>
              <a:t>олжен был отвести моряка ? </a:t>
            </a:r>
            <a:endParaRPr lang="ru-RU" sz="5400" b="1" dirty="0">
              <a:ln/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308" y="2412821"/>
            <a:ext cx="833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Англии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Индии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Италии 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4. Африки 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67</TotalTime>
  <Words>423</Words>
  <Application>Microsoft Office PowerPoint</Application>
  <PresentationFormat>Экран (4:3)</PresentationFormat>
  <Paragraphs>105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Arial Black</vt:lpstr>
      <vt:lpstr>Calibri Light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9</cp:revision>
  <dcterms:created xsi:type="dcterms:W3CDTF">2017-02-21T16:16:12Z</dcterms:created>
  <dcterms:modified xsi:type="dcterms:W3CDTF">2017-03-02T16:39:58Z</dcterms:modified>
</cp:coreProperties>
</file>