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0" r:id="rId6"/>
    <p:sldId id="258" r:id="rId7"/>
    <p:sldId id="259" r:id="rId8"/>
    <p:sldId id="263" r:id="rId9"/>
    <p:sldId id="266" r:id="rId10"/>
    <p:sldId id="267" r:id="rId11"/>
    <p:sldId id="265" r:id="rId12"/>
    <p:sldId id="268" r:id="rId13"/>
    <p:sldId id="269" r:id="rId14"/>
    <p:sldId id="264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0E2B4-F463-4E13-9FFC-987F805C375B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AB48-6198-4BEC-AD27-4DCBFE256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49E28-AD08-4F69-89F9-B024930FB7E2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77E8-4C1A-4B97-9B25-BF2137A19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4C794-8067-4E36-B686-D183DAE3AFD5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78C40-4820-4203-96D7-DE1ED3567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54BF17-4B98-47E5-B8B3-C7F841DFEBA6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76A197-E5BC-41F4-9DF5-8DEBFB562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D71DE-E943-4ADB-9CF7-FB9987461704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AA824-989C-4F08-B31B-CEF6B993B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1067C-3BA1-48B8-BA45-76E9295CD95C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5610-6629-44BA-9B42-83C1BFE53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586F8-37F6-464C-A6F1-89F66AADC364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8ACF9-2528-4F41-ABF1-8B10A9F69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97FE44-3EB1-4795-BB61-1555F4F74E44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25915F-642F-48F2-BEDF-7C9EEA673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F8F26-9DC5-4A1F-9101-8E5FDB39A054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28218-CFC1-4365-976A-2A725DDFB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BCB0F10-B1DA-46C1-B3F3-DF9C82E3A989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EA2054-303C-4678-9046-6C1534B43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4329852-5E7C-4154-99D4-6052051B2ED4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A79B31-500B-4022-8B1B-53E4CDC40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5F1118-0050-4A4C-B49D-FCBFBDCA8C6F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B5768-B82F-4FA1-8F44-83EC1B701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29" r:id="rId4"/>
    <p:sldLayoutId id="2147483730" r:id="rId5"/>
    <p:sldLayoutId id="2147483737" r:id="rId6"/>
    <p:sldLayoutId id="2147483731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audio" Target="../media/audio3.wav"/><Relationship Id="rId7" Type="http://schemas.openxmlformats.org/officeDocument/2006/relationships/image" Target="../media/image1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vodok.ru/" TargetMode="External"/><Relationship Id="rId2" Type="http://schemas.openxmlformats.org/officeDocument/2006/relationships/hyperlink" Target="http://www.labirint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x-foto.info/birds/index.shtml" TargetMode="External"/><Relationship Id="rId4" Type="http://schemas.openxmlformats.org/officeDocument/2006/relationships/hyperlink" Target="http://www.biblion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Викторина  по произведениям  Виталия  Бианки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99465" y="571480"/>
            <a:ext cx="7279557" cy="23083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Эти  удивительные</a:t>
            </a:r>
            <a:endParaRPr lang="ru-RU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Книги Виталия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Бианки 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14375" y="785813"/>
            <a:ext cx="7000875" cy="5500687"/>
            <a:chOff x="1845" y="1114"/>
            <a:chExt cx="2177" cy="1226"/>
          </a:xfrm>
        </p:grpSpPr>
        <p:pic>
          <p:nvPicPr>
            <p:cNvPr id="17411" name="Picture 121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5" y="1114"/>
              <a:ext cx="2177" cy="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2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2653" y="1616"/>
              <a:ext cx="1089" cy="27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Молодец!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14313" y="357188"/>
            <a:ext cx="55006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Рассказ “Чей нос лучше?”</a:t>
            </a:r>
            <a:endParaRPr lang="ru-RU" sz="36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3200">
                <a:ea typeface="Calibri" pitchFamily="34" charset="0"/>
                <a:cs typeface="Times New Roman" pitchFamily="18" charset="0"/>
              </a:rPr>
              <a:t>Кто является главным героем этого рассказа? </a:t>
            </a:r>
          </a:p>
        </p:txBody>
      </p:sp>
      <p:pic>
        <p:nvPicPr>
          <p:cNvPr id="18435" name="Picture 6" descr="Картинка 28 из 3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428625"/>
            <a:ext cx="14287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357158" y="3857628"/>
            <a:ext cx="2571768" cy="1828234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1)</a:t>
            </a:r>
            <a:r>
              <a:rPr lang="ru-RU" sz="3600" dirty="0"/>
              <a:t>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</a:rPr>
              <a:t>Клёст-крестонос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" name="Управляющая кнопка: настраиваемая 4">
            <a:hlinkClick r:id="rId4" action="ppaction://hlinksldjump" highlightClick="1"/>
          </p:cNvPr>
          <p:cNvSpPr/>
          <p:nvPr/>
        </p:nvSpPr>
        <p:spPr>
          <a:xfrm>
            <a:off x="3428992" y="3857628"/>
            <a:ext cx="2357454" cy="1828234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2)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</a:rPr>
              <a:t>Мухолов-тонконос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6143636" y="3857628"/>
            <a:ext cx="2286016" cy="1928826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3)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</a:rPr>
              <a:t>Дятел-долбоно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</a:rPr>
              <a:t>сик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71500" y="857250"/>
            <a:ext cx="7358063" cy="5429250"/>
            <a:chOff x="1791" y="2750"/>
            <a:chExt cx="2178" cy="1029"/>
          </a:xfrm>
        </p:grpSpPr>
        <p:pic>
          <p:nvPicPr>
            <p:cNvPr id="19460" name="Picture 119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1" y="2750"/>
              <a:ext cx="2178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1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2789" y="3158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Подумай!</a:t>
              </a:r>
            </a:p>
          </p:txBody>
        </p:sp>
      </p:grp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7643813" y="5572125"/>
            <a:ext cx="1042987" cy="10429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14375" y="785813"/>
            <a:ext cx="7000875" cy="5500687"/>
            <a:chOff x="1845" y="1114"/>
            <a:chExt cx="2177" cy="1226"/>
          </a:xfrm>
        </p:grpSpPr>
        <p:pic>
          <p:nvPicPr>
            <p:cNvPr id="20483" name="Picture 121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5" y="1114"/>
              <a:ext cx="2177" cy="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4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2653" y="1616"/>
              <a:ext cx="1089" cy="27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Молодец!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71500" y="642938"/>
            <a:ext cx="2357438" cy="6429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507" name="Прямоугольник 1"/>
          <p:cNvSpPr>
            <a:spLocks noChangeArrowheads="1"/>
          </p:cNvSpPr>
          <p:nvPr/>
        </p:nvSpPr>
        <p:spPr bwMode="auto">
          <a:xfrm>
            <a:off x="142875" y="0"/>
            <a:ext cx="90011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entury Schoolbook" pitchFamily="18" charset="0"/>
              </a:rPr>
              <a:t>Вспомните, что из себя представляют гнёзда птиц.</a:t>
            </a:r>
            <a:r>
              <a:rPr lang="ru-RU">
                <a:latin typeface="Century Schoolbook" pitchFamily="18" charset="0"/>
              </a:rPr>
              <a:t>	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42938" y="714375"/>
            <a:ext cx="2214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 Schoolbook" pitchFamily="18" charset="0"/>
              </a:rPr>
              <a:t>1.Сорока</a:t>
            </a:r>
            <a:r>
              <a:rPr lang="ru-RU">
                <a:latin typeface="Century Schoolbook" pitchFamily="18" charset="0"/>
              </a:rPr>
              <a:t>	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" y="2357438"/>
            <a:ext cx="2286000" cy="6429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3.Пеночка	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500" y="1500188"/>
            <a:ext cx="2286000" cy="64293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2. Чомга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500" y="3286125"/>
            <a:ext cx="2286000" cy="71437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4. Иволга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1500" y="4214813"/>
            <a:ext cx="2286000" cy="71437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5. Зуёк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1500" y="5143500"/>
            <a:ext cx="2286000" cy="71437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6.Дрозд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1500" y="6000750"/>
            <a:ext cx="2286000" cy="71437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7. Козодой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000500" y="500063"/>
            <a:ext cx="4500563" cy="107156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прутья и солома, обмазанные глиной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71938" y="1643063"/>
            <a:ext cx="4429125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на песке и гальке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71938" y="3357563"/>
            <a:ext cx="4500562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ямка между кочек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071938" y="2500313"/>
            <a:ext cx="4500562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тростниковый остров на воде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071938" y="4214813"/>
            <a:ext cx="4572000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шалаш из травы и мха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071938" y="5072063"/>
            <a:ext cx="4572000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древесная труха со слюной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071938" y="5929313"/>
            <a:ext cx="4572000" cy="7858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плетенная корзина из стебельков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Администратор\Рабочий стол\Мои рисунки\картинки\сорока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428625"/>
            <a:ext cx="2857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C:\Мои документы\Мои рисунки\птицы\певчий дроз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3567113"/>
            <a:ext cx="26384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Рисунок 25" descr="чомга.jpe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2071688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Рисунок 26" descr="пеночка.jpe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0" y="4786313"/>
            <a:ext cx="2271713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27" descr="иволга.jpe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63" y="1643063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Рисунок 28" descr="зуёк2.jpe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63" y="4681538"/>
            <a:ext cx="214312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Рисунок 29" descr="козодой2.jpe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86063" y="5000625"/>
            <a:ext cx="16335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Рисунок 30" descr="козодой.jpe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3438" y="5143500"/>
            <a:ext cx="14001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FDF0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FDF0F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53E7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53E7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793FB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793FB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A6B3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A6B3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" action="ppaction://noaction" highlightClick="1">
              <a:snd r:embed="rId3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8" y="1000125"/>
            <a:ext cx="15001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Администратор\Local Settings\Temporary Internet Files\Content.Word\фотографии 279.jpg">
            <a:hlinkClick r:id="" action="ppaction://noaction" highlightClick="1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428625"/>
            <a:ext cx="1933575" cy="2543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C:\Documents and Settings\Администратор\Local Settings\Temporary Internet Files\Content.Word\фотографии 27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88" y="500063"/>
            <a:ext cx="1647825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Администратор\Local Settings\Temporary Internet Files\Content.Word\фотографии 28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5" y="3929063"/>
            <a:ext cx="17811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Картинка 3 из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08075" y="3786188"/>
            <a:ext cx="1905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3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1908175" y="1125538"/>
            <a:ext cx="2325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http://www.labirint.ru</a:t>
            </a:r>
            <a:r>
              <a:rPr lang="ru-RU"/>
              <a:t> </a:t>
            </a:r>
          </a:p>
        </p:txBody>
      </p:sp>
      <p:sp>
        <p:nvSpPr>
          <p:cNvPr id="23555" name="Прямоугольник 4"/>
          <p:cNvSpPr>
            <a:spLocks noChangeArrowheads="1"/>
          </p:cNvSpPr>
          <p:nvPr/>
        </p:nvSpPr>
        <p:spPr bwMode="auto">
          <a:xfrm>
            <a:off x="1908175" y="1700213"/>
            <a:ext cx="2509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hlinkClick r:id="rId3"/>
              </a:rPr>
              <a:t>http://www.povodok.ru/</a:t>
            </a:r>
            <a:r>
              <a:rPr lang="ru-RU"/>
              <a:t> </a:t>
            </a:r>
          </a:p>
        </p:txBody>
      </p:sp>
      <p:sp>
        <p:nvSpPr>
          <p:cNvPr id="23556" name="Прямоугольник 5"/>
          <p:cNvSpPr>
            <a:spLocks noChangeArrowheads="1"/>
          </p:cNvSpPr>
          <p:nvPr/>
        </p:nvSpPr>
        <p:spPr bwMode="auto">
          <a:xfrm>
            <a:off x="1908175" y="2276475"/>
            <a:ext cx="237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http://www.biblion.ru/</a:t>
            </a:r>
            <a:r>
              <a:rPr lang="ru-RU"/>
              <a:t> </a:t>
            </a:r>
          </a:p>
        </p:txBody>
      </p:sp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1979613" y="2852738"/>
            <a:ext cx="4506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5"/>
              </a:rPr>
              <a:t>http://www.max-foto.info/birds/index.shtml</a:t>
            </a:r>
            <a:r>
              <a:rPr lang="ru-RU"/>
              <a:t> </a:t>
            </a:r>
          </a:p>
        </p:txBody>
      </p:sp>
      <p:sp>
        <p:nvSpPr>
          <p:cNvPr id="23558" name="Прямоугольник 5"/>
          <p:cNvSpPr>
            <a:spLocks noChangeArrowheads="1"/>
          </p:cNvSpPr>
          <p:nvPr/>
        </p:nvSpPr>
        <p:spPr bwMode="auto">
          <a:xfrm>
            <a:off x="1979613" y="549275"/>
            <a:ext cx="2868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Источники информации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Картинка 119 из 931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6572250" y="285750"/>
            <a:ext cx="1905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214290"/>
            <a:ext cx="6072230" cy="2246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Рассказ “Как </a:t>
            </a:r>
            <a:r>
              <a:rPr lang="ru-RU" sz="2800" b="1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Муравьишка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домой спешил”</a:t>
            </a:r>
            <a:endParaRPr lang="ru-RU" sz="2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80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Дунул ветерок и полетел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Муравьишка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ru-RU" sz="280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На чем отправился в долгий путь </a:t>
            </a:r>
            <a:r>
              <a:rPr lang="ru-RU" sz="2800" dirty="0" err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Муравьишка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настраиваемая 3">
            <a:hlinkClick r:id="rId3" action="ppaction://hlinksldjump" highlightClick="1"/>
          </p:cNvPr>
          <p:cNvSpPr/>
          <p:nvPr/>
        </p:nvSpPr>
        <p:spPr>
          <a:xfrm>
            <a:off x="285720" y="3929066"/>
            <a:ext cx="1828234" cy="182823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extrusionH="76200" prstMaterial="metal">
            <a:bevelT prst="relaxedInset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1) </a:t>
            </a:r>
            <a:r>
              <a:rPr lang="ru-RU" sz="3200" u="sng" dirty="0">
                <a:solidFill>
                  <a:schemeClr val="accent6">
                    <a:lumMod val="50000"/>
                  </a:schemeClr>
                </a:solidFill>
              </a:rPr>
              <a:t>На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u="sng" dirty="0">
                <a:solidFill>
                  <a:schemeClr val="accent6">
                    <a:lumMod val="50000"/>
                  </a:schemeClr>
                </a:solidFill>
              </a:rPr>
              <a:t>листе берёзы.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5286380" y="3929066"/>
            <a:ext cx="1857388" cy="182823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extrusionH="76200" prstMaterial="metal">
            <a:bevelT prst="relaxedInset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6">
                    <a:lumMod val="50000"/>
                  </a:schemeClr>
                </a:solidFill>
              </a:rPr>
              <a:t>3) </a:t>
            </a:r>
            <a:r>
              <a:rPr lang="ru-RU" sz="2800" u="sng" dirty="0">
                <a:solidFill>
                  <a:schemeClr val="accent6">
                    <a:lumMod val="50000"/>
                  </a:schemeClr>
                </a:solidFill>
              </a:rPr>
              <a:t>На сухой травинке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2786050" y="3929066"/>
            <a:ext cx="1928826" cy="1828234"/>
          </a:xfrm>
          <a:prstGeom prst="actionButtonBlank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extrusionH="76200" prstMaterial="metal">
            <a:bevelT prst="relaxedInset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2) </a:t>
            </a:r>
            <a:r>
              <a:rPr lang="ru-RU" sz="3200" u="sng" dirty="0">
                <a:solidFill>
                  <a:schemeClr val="accent6">
                    <a:lumMod val="50000"/>
                  </a:schemeClr>
                </a:solidFill>
              </a:rPr>
              <a:t>На паутине.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71500" y="857250"/>
            <a:ext cx="7358063" cy="5429250"/>
            <a:chOff x="1791" y="2750"/>
            <a:chExt cx="2178" cy="1029"/>
          </a:xfrm>
        </p:grpSpPr>
        <p:pic>
          <p:nvPicPr>
            <p:cNvPr id="10244" name="Picture 119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1" y="2750"/>
              <a:ext cx="2178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5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2789" y="3158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Подумай!</a:t>
              </a:r>
            </a:p>
          </p:txBody>
        </p:sp>
      </p:grp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7643813" y="5572125"/>
            <a:ext cx="1042987" cy="10429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14375" y="785813"/>
            <a:ext cx="7000875" cy="5500687"/>
            <a:chOff x="1845" y="1114"/>
            <a:chExt cx="2177" cy="1226"/>
          </a:xfrm>
        </p:grpSpPr>
        <p:pic>
          <p:nvPicPr>
            <p:cNvPr id="11267" name="Picture 121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5" y="1114"/>
              <a:ext cx="2177" cy="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68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2653" y="1616"/>
              <a:ext cx="1089" cy="27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Молодец!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500063"/>
            <a:ext cx="5786437" cy="15700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Кто помог </a:t>
            </a:r>
            <a:r>
              <a:rPr lang="ru-RU" sz="3200" dirty="0" err="1"/>
              <a:t>Муравьишке</a:t>
            </a:r>
            <a:r>
              <a:rPr lang="ru-RU" sz="3200" dirty="0"/>
              <a:t> в самый последний момент добраться до дома?</a:t>
            </a:r>
          </a:p>
        </p:txBody>
      </p:sp>
      <p:pic>
        <p:nvPicPr>
          <p:cNvPr id="12291" name="Picture 7" descr="Картинка 119 из 931"/>
          <p:cNvPicPr>
            <a:picLocks noChangeAspect="1" noChangeArrowheads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6572250" y="285750"/>
            <a:ext cx="1905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6000750" y="3929063"/>
            <a:ext cx="2000250" cy="1828800"/>
          </a:xfrm>
          <a:prstGeom prst="actionButtonBlank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3) </a:t>
            </a:r>
            <a:r>
              <a:rPr lang="ru-RU" sz="2800" dirty="0" err="1"/>
              <a:t>Жучок-блошачок</a:t>
            </a:r>
            <a:r>
              <a:rPr lang="ru-RU" sz="2800" dirty="0"/>
              <a:t>.</a:t>
            </a:r>
            <a:endParaRPr lang="ru-RU" sz="28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3357563" y="3929063"/>
            <a:ext cx="2000250" cy="1828800"/>
          </a:xfrm>
          <a:prstGeom prst="actionButtonBlank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2) Гусеница </a:t>
            </a:r>
            <a:r>
              <a:rPr lang="ru-RU" sz="2800" dirty="0" err="1"/>
              <a:t>листоверт-ка</a:t>
            </a:r>
            <a:r>
              <a:rPr lang="ru-RU" sz="2800" dirty="0"/>
              <a:t>.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785813" y="3929063"/>
            <a:ext cx="2071687" cy="1828800"/>
          </a:xfrm>
          <a:prstGeom prst="actionButtonBlank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1) Паук-сенокосец.</a:t>
            </a:r>
            <a:endParaRPr lang="ru-RU" sz="28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71500" y="857250"/>
            <a:ext cx="7358063" cy="5429250"/>
            <a:chOff x="1791" y="2750"/>
            <a:chExt cx="2178" cy="1029"/>
          </a:xfrm>
        </p:grpSpPr>
        <p:pic>
          <p:nvPicPr>
            <p:cNvPr id="13316" name="Picture 119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1" y="2750"/>
              <a:ext cx="2178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7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2789" y="3158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Подумай!</a:t>
              </a:r>
            </a:p>
          </p:txBody>
        </p:sp>
      </p:grp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7643813" y="5572125"/>
            <a:ext cx="1042987" cy="10429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14375" y="785813"/>
            <a:ext cx="7000875" cy="5500687"/>
            <a:chOff x="1845" y="1114"/>
            <a:chExt cx="2177" cy="1226"/>
          </a:xfrm>
        </p:grpSpPr>
        <p:pic>
          <p:nvPicPr>
            <p:cNvPr id="14339" name="Picture 121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5" y="1114"/>
              <a:ext cx="2177" cy="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" name="WordArt 101"/>
            <p:cNvSpPr>
              <a:spLocks noChangeArrowheads="1" noChangeShapeType="1" noTextEdit="1"/>
            </p:cNvSpPr>
            <p:nvPr/>
          </p:nvSpPr>
          <p:spPr bwMode="auto">
            <a:xfrm>
              <a:off x="2653" y="1616"/>
              <a:ext cx="1089" cy="27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Молодец!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Картинка 26 из 2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85215">
            <a:off x="6659563" y="260350"/>
            <a:ext cx="20066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285750" y="857250"/>
            <a:ext cx="67357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32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Рассказ “Теремок”</a:t>
            </a:r>
            <a:endParaRPr lang="ru-RU" sz="3200" b="1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В каком старом-престаром дереве</a:t>
            </a:r>
          </a:p>
          <a:p>
            <a:pPr eaLnBrk="0" hangingPunct="0"/>
            <a:r>
              <a:rPr lang="ru-RU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 жили разные животные по очереди?</a:t>
            </a:r>
            <a:endParaRPr lang="ru-RU" sz="3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571472" y="3857628"/>
            <a:ext cx="2071702" cy="1828234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1) Липа.</a:t>
            </a:r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3357554" y="3857628"/>
            <a:ext cx="2071702" cy="1828234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2) Дуб</a:t>
            </a:r>
          </a:p>
        </p:txBody>
      </p:sp>
      <p:sp>
        <p:nvSpPr>
          <p:cNvPr id="8" name="Управляющая кнопка: настраиваемая 7">
            <a:hlinkClick r:id="rId3" action="ppaction://hlinksldjump" highlightClick="1"/>
          </p:cNvPr>
          <p:cNvSpPr/>
          <p:nvPr/>
        </p:nvSpPr>
        <p:spPr>
          <a:xfrm>
            <a:off x="5929322" y="3857628"/>
            <a:ext cx="2428892" cy="1828234"/>
          </a:xfrm>
          <a:prstGeom prst="actionButtonBlank">
            <a:avLst/>
          </a:prstGeom>
          <a:scene3d>
            <a:camera prst="orthographicFront"/>
            <a:lightRig rig="threePt" dir="t"/>
          </a:scene3d>
          <a:sp3d extrusionH="76200" prstMaterial="dkEdge">
            <a:bevelT w="241300" h="152400"/>
            <a:bevelB w="241300" h="152400"/>
            <a:extrusionClr>
              <a:schemeClr val="accent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</a:rPr>
              <a:t>3) Тополь.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71500" y="857250"/>
            <a:ext cx="7358063" cy="5429250"/>
            <a:chOff x="1791" y="2750"/>
            <a:chExt cx="2178" cy="1029"/>
          </a:xfrm>
        </p:grpSpPr>
        <p:pic>
          <p:nvPicPr>
            <p:cNvPr id="16388" name="Picture 119" descr="MAGI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91" y="2750"/>
              <a:ext cx="2178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89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2789" y="3158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26227"/>
                </a:avLst>
              </a:prstTxWarp>
            </a:bodyPr>
            <a:lstStyle/>
            <a:p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Impact"/>
                </a:rPr>
                <a:t>Подумай!</a:t>
              </a:r>
            </a:p>
          </p:txBody>
        </p:sp>
      </p:grp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7643813" y="5572125"/>
            <a:ext cx="1042987" cy="10429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639</TotalTime>
  <Words>213</Words>
  <Application>Microsoft Office PowerPoint</Application>
  <PresentationFormat>Экран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Schoolbook</vt:lpstr>
      <vt:lpstr>Impact</vt:lpstr>
      <vt:lpstr>Times New Roman</vt:lpstr>
      <vt:lpstr>Wingdings</vt:lpstr>
      <vt:lpstr>Wingdings 2</vt:lpstr>
      <vt:lpstr>Эркер</vt:lpstr>
      <vt:lpstr>Викторина  по произведениям  Виталия  Бианки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по произведениям  Виталия Бианки</dc:title>
  <dc:creator>Зайковская Т.С.</dc:creator>
  <cp:lastModifiedBy>Ирина Александровна Попкова</cp:lastModifiedBy>
  <cp:revision>68</cp:revision>
  <dcterms:created xsi:type="dcterms:W3CDTF">2009-02-18T13:15:04Z</dcterms:created>
  <dcterms:modified xsi:type="dcterms:W3CDTF">2024-05-16T22:06:36Z</dcterms:modified>
</cp:coreProperties>
</file>