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86" r:id="rId4"/>
    <p:sldId id="258" r:id="rId5"/>
    <p:sldId id="287" r:id="rId6"/>
    <p:sldId id="272" r:id="rId7"/>
    <p:sldId id="274" r:id="rId8"/>
    <p:sldId id="261" r:id="rId9"/>
    <p:sldId id="275" r:id="rId10"/>
    <p:sldId id="265" r:id="rId11"/>
    <p:sldId id="276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C71CFA-21BA-4F75-8330-FE0263C76A7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D04F92-EF0D-4DD9-9F5A-C504B1587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6552" y="33569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Паустовский Константин Георгиевич </a:t>
            </a:r>
          </a:p>
        </p:txBody>
      </p:sp>
      <p:pic>
        <p:nvPicPr>
          <p:cNvPr id="5" name="Рисунок 4" descr="paustovskiy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574" y="332656"/>
            <a:ext cx="2047748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745528"/>
            <a:ext cx="3977783" cy="520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-Найдите в тексте ответы на вопросы (устно):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Какая история произошла с девочкой? </a:t>
            </a:r>
          </a:p>
          <a:p>
            <a:r>
              <a:rPr lang="ru-RU" dirty="0" smtClean="0"/>
              <a:t>Как боец называл Варю?</a:t>
            </a:r>
          </a:p>
          <a:p>
            <a:r>
              <a:rPr lang="ru-RU" dirty="0" smtClean="0"/>
              <a:t>О чём мечтала девочка? </a:t>
            </a:r>
          </a:p>
          <a:p>
            <a:r>
              <a:rPr lang="ru-RU" dirty="0" smtClean="0"/>
              <a:t>Как в произведении описывается приход весны?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StalnoeKolechko21.jpg"/>
          <p:cNvPicPr>
            <a:picLocks noChangeAspect="1"/>
          </p:cNvPicPr>
          <p:nvPr/>
        </p:nvPicPr>
        <p:blipFill>
          <a:blip r:embed="rId2" cstate="print"/>
          <a:srcRect b="32726"/>
          <a:stretch>
            <a:fillRect/>
          </a:stretch>
        </p:blipFill>
        <p:spPr bwMode="auto">
          <a:xfrm>
            <a:off x="642938" y="1500188"/>
            <a:ext cx="50895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 descr="StalnoeKolechko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175" y="1785938"/>
            <a:ext cx="32988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же хотел К.Г.Паустовский?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Он очень хотел, чтобы все люди были счастливы. Цель своего творчества он видел в том, чтобы сделать людей лучше, добрее, научить их любить жизнь, понимать красоту природы, искусства.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68344" y="594928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84784"/>
            <a:ext cx="6912768" cy="9848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Словарная работа: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7904728" cy="36625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Тесовые (крыши)-сделанные из тёса.</a:t>
            </a:r>
          </a:p>
          <a:p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err="1" smtClean="0">
                <a:latin typeface="Arial Black" pitchFamily="34" charset="0"/>
              </a:rPr>
              <a:t>Тёс-тонкие</a:t>
            </a:r>
            <a:r>
              <a:rPr lang="ru-RU" sz="2800" b="1" dirty="0" smtClean="0">
                <a:latin typeface="Arial Black" pitchFamily="34" charset="0"/>
              </a:rPr>
              <a:t> доски.</a:t>
            </a:r>
          </a:p>
          <a:p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err="1" smtClean="0">
                <a:latin typeface="Arial Black" pitchFamily="34" charset="0"/>
              </a:rPr>
              <a:t>Сапёр-обезвреживает</a:t>
            </a:r>
            <a:r>
              <a:rPr lang="ru-RU" sz="2800" b="1" dirty="0" smtClean="0">
                <a:latin typeface="Arial Black" pitchFamily="34" charset="0"/>
              </a:rPr>
              <a:t> мины.</a:t>
            </a:r>
          </a:p>
          <a:p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Колун-топор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846"/>
            <a:ext cx="7344816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ПЛАТФОРМА</a:t>
            </a:r>
          </a:p>
          <a:p>
            <a:r>
              <a:rPr lang="ru-RU" sz="2400" b="1" dirty="0" smtClean="0">
                <a:latin typeface="Arial Black" pitchFamily="34" charset="0"/>
              </a:rPr>
              <a:t>ЛЯЗГ</a:t>
            </a:r>
          </a:p>
          <a:p>
            <a:r>
              <a:rPr lang="ru-RU" sz="2400" b="1" dirty="0" smtClean="0">
                <a:latin typeface="Arial Black" pitchFamily="34" charset="0"/>
              </a:rPr>
              <a:t>ЦИГАРКА</a:t>
            </a:r>
          </a:p>
          <a:p>
            <a:r>
              <a:rPr lang="ru-RU" sz="2400" b="1" dirty="0" smtClean="0">
                <a:latin typeface="Arial Black" pitchFamily="34" charset="0"/>
              </a:rPr>
              <a:t>ТЕСОВЫЕ КРЫШИ</a:t>
            </a:r>
          </a:p>
          <a:p>
            <a:r>
              <a:rPr lang="ru-RU" sz="2400" b="1" dirty="0" smtClean="0">
                <a:latin typeface="Arial Black" pitchFamily="34" charset="0"/>
              </a:rPr>
              <a:t>МАХОРКА</a:t>
            </a:r>
          </a:p>
          <a:p>
            <a:r>
              <a:rPr lang="ru-RU" sz="2400" b="1" dirty="0" smtClean="0">
                <a:latin typeface="Arial Black" pitchFamily="34" charset="0"/>
              </a:rPr>
              <a:t>САПЕР</a:t>
            </a:r>
          </a:p>
          <a:p>
            <a:r>
              <a:rPr lang="ru-RU" sz="2400" b="1" dirty="0" smtClean="0">
                <a:latin typeface="Arial Black" pitchFamily="34" charset="0"/>
              </a:rPr>
              <a:t>ЗАТЯНУТЬСЯ</a:t>
            </a:r>
          </a:p>
          <a:p>
            <a:r>
              <a:rPr lang="ru-RU" sz="2400" b="1" dirty="0" smtClean="0">
                <a:latin typeface="Arial Black" pitchFamily="34" charset="0"/>
              </a:rPr>
              <a:t>ДОБРАЯ ГОРСТЬ</a:t>
            </a:r>
          </a:p>
          <a:p>
            <a:r>
              <a:rPr lang="ru-RU" sz="2400" b="1" dirty="0" smtClean="0">
                <a:latin typeface="Arial Black" pitchFamily="34" charset="0"/>
              </a:rPr>
              <a:t>КОЛДУН</a:t>
            </a:r>
          </a:p>
          <a:p>
            <a:r>
              <a:rPr lang="ru-RU" dirty="0" smtClean="0"/>
              <a:t>Курительный табак низшего сорта.</a:t>
            </a:r>
          </a:p>
          <a:p>
            <a:r>
              <a:rPr lang="ru-RU" dirty="0" smtClean="0"/>
              <a:t>Звук, производимый ударом металла о металл или о камень.</a:t>
            </a:r>
          </a:p>
          <a:p>
            <a:r>
              <a:rPr lang="ru-RU" dirty="0" smtClean="0"/>
              <a:t>Свёрнутая из бумаги трубочка с табаком, самодельная папироса.</a:t>
            </a:r>
          </a:p>
          <a:p>
            <a:r>
              <a:rPr lang="ru-RU" dirty="0" smtClean="0"/>
              <a:t>Крыша из тонких досок древесины хвойных пород.</a:t>
            </a:r>
          </a:p>
          <a:p>
            <a:r>
              <a:rPr lang="ru-RU" dirty="0" smtClean="0"/>
              <a:t>Возвышение, площадка для посадки пассажиров, погрузки багажа.</a:t>
            </a:r>
          </a:p>
          <a:p>
            <a:r>
              <a:rPr lang="ru-RU" dirty="0" smtClean="0"/>
              <a:t>Закурить.</a:t>
            </a:r>
          </a:p>
          <a:p>
            <a:r>
              <a:rPr lang="ru-RU" dirty="0" smtClean="0"/>
              <a:t>Большая горсть.</a:t>
            </a:r>
          </a:p>
          <a:p>
            <a:r>
              <a:rPr lang="ru-RU" dirty="0" smtClean="0"/>
              <a:t>Военнослужащий инженерных войск.</a:t>
            </a:r>
          </a:p>
          <a:p>
            <a:r>
              <a:rPr lang="ru-RU" dirty="0" smtClean="0"/>
              <a:t>Форменное пальто со складкой на спине и хлястиком.</a:t>
            </a:r>
          </a:p>
          <a:p>
            <a:r>
              <a:rPr lang="ru-RU" dirty="0" smtClean="0"/>
              <a:t>Человек, занимающийся колдовством.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Запиши ответы на вопросы в тетрадь: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7920880" cy="390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1.Как </a:t>
            </a:r>
            <a:r>
              <a:rPr lang="ru-RU" sz="2800" b="1" dirty="0">
                <a:latin typeface="Arial Black" pitchFamily="34" charset="0"/>
              </a:rPr>
              <a:t>звали деда?</a:t>
            </a: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2.Как звали внучку?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3.Как называется деревушка?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4.Где находится деревушка?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5.Какая была зима?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6.Как называется соседнее село</a:t>
            </a:r>
            <a:r>
              <a:rPr lang="ru-RU" sz="2800" b="1" dirty="0" smtClean="0">
                <a:latin typeface="Arial Black" pitchFamily="34" charset="0"/>
              </a:rPr>
              <a:t>?</a:t>
            </a:r>
            <a:endParaRPr lang="ru-RU" sz="28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Запиши ответы на вопросы в тетрадь: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7.Зачем </a:t>
            </a:r>
            <a:r>
              <a:rPr lang="ru-RU" sz="2800" b="1" dirty="0" smtClean="0">
                <a:latin typeface="Arial Black" pitchFamily="34" charset="0"/>
              </a:rPr>
              <a:t>пошла Варюша в соседнее село?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8.Какие глаза были у Варюши?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itchFamily="34" charset="0"/>
              </a:rPr>
              <a:t>9.Что достал из кармана шинели боец</a:t>
            </a:r>
            <a:r>
              <a:rPr lang="ru-RU" sz="2800" b="1" dirty="0" smtClean="0">
                <a:latin typeface="Arial Black" pitchFamily="34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Arial Black" pitchFamily="34" charset="0"/>
              </a:rPr>
              <a:t>10.Что случилось с колечком</a:t>
            </a:r>
            <a:r>
              <a:rPr lang="ru-RU" sz="2800" b="1" dirty="0" smtClean="0">
                <a:solidFill>
                  <a:prstClr val="black"/>
                </a:solidFill>
                <a:latin typeface="Arial Black" pitchFamily="34" charset="0"/>
              </a:rPr>
              <a:t>?</a:t>
            </a:r>
            <a:endParaRPr lang="ru-RU" sz="2800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Arial Black" pitchFamily="34" charset="0"/>
              </a:rPr>
              <a:t>11.Кто жил в избе с Кузьмой?</a:t>
            </a:r>
          </a:p>
          <a:p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StalnoeKolechko9.jpg"/>
          <p:cNvPicPr>
            <a:picLocks noChangeAspect="1"/>
          </p:cNvPicPr>
          <p:nvPr/>
        </p:nvPicPr>
        <p:blipFill>
          <a:blip r:embed="rId2" cstate="print"/>
          <a:srcRect t="23872"/>
          <a:stretch>
            <a:fillRect/>
          </a:stretch>
        </p:blipFill>
        <p:spPr bwMode="auto">
          <a:xfrm>
            <a:off x="428625" y="1714500"/>
            <a:ext cx="3571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StalnoeKolechko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571625"/>
            <a:ext cx="3429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StalnoeKolechko13.jpg"/>
          <p:cNvPicPr>
            <a:picLocks noChangeAspect="1"/>
          </p:cNvPicPr>
          <p:nvPr/>
        </p:nvPicPr>
        <p:blipFill>
          <a:blip r:embed="rId2" cstate="print"/>
          <a:srcRect b="32726"/>
          <a:stretch>
            <a:fillRect/>
          </a:stretch>
        </p:blipFill>
        <p:spPr bwMode="auto">
          <a:xfrm>
            <a:off x="785813" y="1428750"/>
            <a:ext cx="3159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StalnoeKolechko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357313"/>
            <a:ext cx="3500438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Образ </a:t>
            </a:r>
            <a:r>
              <a:rPr lang="ru-RU" sz="4400" dirty="0" err="1" smtClean="0">
                <a:latin typeface="Arial Black" pitchFamily="34" charset="0"/>
              </a:rPr>
              <a:t>варюши</a:t>
            </a:r>
            <a:r>
              <a:rPr lang="ru-RU" sz="4400" dirty="0" smtClean="0">
                <a:latin typeface="Arial Black" pitchFamily="34" charset="0"/>
              </a:rPr>
              <a:t>.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i="1" dirty="0" smtClean="0">
                <a:latin typeface="Arial Black" pitchFamily="34" charset="0"/>
              </a:rPr>
              <a:t>Она любознательная.</a:t>
            </a:r>
          </a:p>
          <a:p>
            <a:r>
              <a:rPr lang="ru-RU" sz="4000" i="1" dirty="0" smtClean="0">
                <a:latin typeface="Arial Black" pitchFamily="34" charset="0"/>
              </a:rPr>
              <a:t>Варя – общительная девочка.</a:t>
            </a:r>
          </a:p>
          <a:p>
            <a:r>
              <a:rPr lang="ru-RU" sz="4000" i="1" dirty="0" smtClean="0">
                <a:latin typeface="Arial Black" pitchFamily="34" charset="0"/>
              </a:rPr>
              <a:t>Варя добродушная, терпеливая, всепрощающая.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StalnoeKolechko16.jpg"/>
          <p:cNvPicPr>
            <a:picLocks noChangeAspect="1"/>
          </p:cNvPicPr>
          <p:nvPr/>
        </p:nvPicPr>
        <p:blipFill>
          <a:blip r:embed="rId2" cstate="print"/>
          <a:srcRect t="21703"/>
          <a:stretch>
            <a:fillRect/>
          </a:stretch>
        </p:blipFill>
        <p:spPr bwMode="auto">
          <a:xfrm>
            <a:off x="928688" y="1428750"/>
            <a:ext cx="39401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StalnoeKolechko17.jpg"/>
          <p:cNvPicPr>
            <a:picLocks noChangeAspect="1"/>
          </p:cNvPicPr>
          <p:nvPr/>
        </p:nvPicPr>
        <p:blipFill>
          <a:blip r:embed="rId3" cstate="print"/>
          <a:srcRect t="21703"/>
          <a:stretch>
            <a:fillRect/>
          </a:stretch>
        </p:blipFill>
        <p:spPr bwMode="auto">
          <a:xfrm>
            <a:off x="5143500" y="2286000"/>
            <a:ext cx="364331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</TotalTime>
  <Words>264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 Black</vt:lpstr>
      <vt:lpstr>Calibri</vt:lpstr>
      <vt:lpstr>Comic Sans MS</vt:lpstr>
      <vt:lpstr>Times New Roman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 варюши.</vt:lpstr>
      <vt:lpstr>Презентация PowerPoint</vt:lpstr>
      <vt:lpstr>-Найдите в тексте ответы на вопросы (устно):</vt:lpstr>
      <vt:lpstr>Презентация PowerPoint</vt:lpstr>
      <vt:lpstr>Чего же хотел К.Г.Паустовский?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Георгиевич Паустовский</dc:title>
  <dc:creator>Samsung</dc:creator>
  <cp:lastModifiedBy>Ирина Александровна Попкова</cp:lastModifiedBy>
  <cp:revision>26</cp:revision>
  <dcterms:created xsi:type="dcterms:W3CDTF">2015-11-12T15:14:12Z</dcterms:created>
  <dcterms:modified xsi:type="dcterms:W3CDTF">2024-05-17T00:31:54Z</dcterms:modified>
</cp:coreProperties>
</file>