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59" r:id="rId5"/>
    <p:sldId id="283" r:id="rId6"/>
    <p:sldId id="260" r:id="rId7"/>
    <p:sldId id="279" r:id="rId8"/>
    <p:sldId id="280" r:id="rId9"/>
    <p:sldId id="284" r:id="rId10"/>
    <p:sldId id="264" r:id="rId11"/>
    <p:sldId id="265" r:id="rId12"/>
    <p:sldId id="266" r:id="rId13"/>
    <p:sldId id="285" r:id="rId14"/>
    <p:sldId id="286" r:id="rId15"/>
    <p:sldId id="269" r:id="rId16"/>
    <p:sldId id="270" r:id="rId17"/>
    <p:sldId id="271" r:id="rId18"/>
    <p:sldId id="287" r:id="rId19"/>
    <p:sldId id="272" r:id="rId20"/>
    <p:sldId id="288" r:id="rId21"/>
    <p:sldId id="289" r:id="rId22"/>
    <p:sldId id="273" r:id="rId23"/>
    <p:sldId id="274" r:id="rId24"/>
    <p:sldId id="275" r:id="rId25"/>
    <p:sldId id="276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5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2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4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3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2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4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1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4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4D7B-5648-4E1C-95E5-FD32F9FD23A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6931-2D56-44CE-B2CC-124AAB09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35074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Тема урока: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К. Паустовский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«Растрёпанный воробей»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2327" y="7543768"/>
            <a:ext cx="4455886" cy="849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is3-ssl.mzstatic.com/image/thumb/Music/v4/2a/ee/b3/2aeeb3c0-7156-2408-cfeb-82d4d64fd7f2/888831151838.jpg/1200x63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357437"/>
            <a:ext cx="38989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3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365126"/>
            <a:ext cx="8227967" cy="1325563"/>
          </a:xfrm>
        </p:spPr>
        <p:txBody>
          <a:bodyPr/>
          <a:lstStyle/>
          <a:p>
            <a:pPr algn="ctr"/>
            <a:r>
              <a:rPr lang="ru-RU" b="1" dirty="0"/>
              <a:t>Чтение второй </a:t>
            </a:r>
            <a:r>
              <a:rPr lang="ru-RU" b="1" dirty="0" smtClean="0"/>
              <a:t>части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Сварливая – ворчливая, склонная к ссорам.</a:t>
            </a:r>
          </a:p>
          <a:p>
            <a:r>
              <a:rPr lang="ru-RU" dirty="0"/>
              <a:t>Торба – мешок с овсом, который подвешивали к морде лошади</a:t>
            </a:r>
          </a:p>
        </p:txBody>
      </p:sp>
      <p:pic>
        <p:nvPicPr>
          <p:cNvPr id="2050" name="Picture 2" descr="https://static4.depositphotos.com/1007168/269/i/950/depositphotos_2699744-stock-photo-angry-wife-with-a-rol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68128"/>
            <a:ext cx="2289175" cy="23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48.radikal.ru/i121/1203/0d/b509fad7bd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1" y="3159918"/>
            <a:ext cx="2518172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опросы</a:t>
            </a:r>
            <a:r>
              <a:rPr lang="ru-RU" b="1" dirty="0"/>
              <a:t>!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Где жила ворона?</a:t>
            </a:r>
          </a:p>
          <a:p>
            <a:r>
              <a:rPr lang="ru-RU" dirty="0"/>
              <a:t>Что ей снилось по ночам?</a:t>
            </a:r>
          </a:p>
          <a:p>
            <a:r>
              <a:rPr lang="ru-RU" dirty="0"/>
              <a:t>Кого однажды застала ворона в ларьке?</a:t>
            </a:r>
          </a:p>
          <a:p>
            <a:r>
              <a:rPr lang="ru-RU" dirty="0"/>
              <a:t>Какое прозвище носил Пашкин дед?</a:t>
            </a:r>
          </a:p>
          <a:p>
            <a:r>
              <a:rPr lang="ru-RU" dirty="0"/>
              <a:t>Прочитайте о прежних временах, о которых вспоминал старый воробей.</a:t>
            </a:r>
          </a:p>
        </p:txBody>
      </p:sp>
    </p:spTree>
    <p:extLst>
      <p:ext uri="{BB962C8B-B14F-4D97-AF65-F5344CB8AC3E}">
        <p14:creationId xmlns:p14="http://schemas.microsoft.com/office/powerpoint/2010/main" val="7118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</a:t>
            </a:r>
            <a:r>
              <a:rPr lang="ru-RU" b="1" dirty="0" smtClean="0"/>
              <a:t>опросы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поступила ворона с </a:t>
            </a:r>
            <a:r>
              <a:rPr lang="ru-RU" dirty="0" err="1"/>
              <a:t>Пашкой</a:t>
            </a:r>
            <a:r>
              <a:rPr lang="ru-RU" dirty="0"/>
              <a:t>, застав его в ларьке?</a:t>
            </a:r>
          </a:p>
          <a:p>
            <a:r>
              <a:rPr lang="ru-RU" dirty="0"/>
              <a:t>Кто подобрал Пашку?</a:t>
            </a:r>
          </a:p>
          <a:p>
            <a:r>
              <a:rPr lang="ru-RU" dirty="0"/>
              <a:t>Как воробей оказался у Маши?</a:t>
            </a:r>
          </a:p>
          <a:p>
            <a:r>
              <a:rPr lang="ru-RU" dirty="0"/>
              <a:t>Расскажите, как вел себя Паша в доме Маши.</a:t>
            </a:r>
          </a:p>
        </p:txBody>
      </p:sp>
    </p:spTree>
    <p:extLst>
      <p:ext uri="{BB962C8B-B14F-4D97-AF65-F5344CB8AC3E}">
        <p14:creationId xmlns:p14="http://schemas.microsoft.com/office/powerpoint/2010/main" val="29456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К. Паустовский </a:t>
            </a:r>
            <a:br>
              <a:rPr lang="ru-RU" b="1" dirty="0"/>
            </a:br>
            <a:r>
              <a:rPr lang="ru-RU" b="1" dirty="0"/>
              <a:t>«Растрёпанный воробей»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План.</a:t>
            </a:r>
          </a:p>
          <a:p>
            <a:pPr marL="514350" indent="-514350">
              <a:buAutoNum type="arabicPeriod"/>
            </a:pPr>
            <a:r>
              <a:rPr lang="ru-RU" dirty="0"/>
              <a:t>Семья Маши. (История стеклянного букетика.)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60" y="4586696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К. Паустовский </a:t>
            </a:r>
            <a:br>
              <a:rPr lang="ru-RU" b="1" dirty="0"/>
            </a:br>
            <a:r>
              <a:rPr lang="ru-RU" b="1" dirty="0"/>
              <a:t>«Растрёпанный воробей»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План.</a:t>
            </a:r>
          </a:p>
          <a:p>
            <a:pPr marL="514350" indent="-514350">
              <a:buAutoNum type="arabicPeriod"/>
            </a:pPr>
            <a:r>
              <a:rPr lang="ru-RU" dirty="0"/>
              <a:t>Семья Маши. (История стеклянного букетика.)</a:t>
            </a:r>
          </a:p>
          <a:p>
            <a:pPr marL="514350" indent="-514350">
              <a:buAutoNum type="arabicPeriod"/>
            </a:pPr>
            <a:r>
              <a:rPr lang="ru-RU" dirty="0"/>
              <a:t> Пашка на воспитании у Маши.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7" y="4319587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dirty="0"/>
              <a:t>Ход урока </a:t>
            </a:r>
            <a:r>
              <a:rPr lang="ru-RU" sz="6600" dirty="0" smtClean="0"/>
              <a:t>2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8922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Речевая разминка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Я весь день ловлю жучков,</a:t>
            </a:r>
          </a:p>
          <a:p>
            <a:pPr marL="0" indent="0" algn="ctr">
              <a:buNone/>
            </a:pPr>
            <a:r>
              <a:rPr lang="ru-RU" dirty="0"/>
              <a:t>Уплетаю червячков.</a:t>
            </a:r>
          </a:p>
          <a:p>
            <a:pPr marL="0" indent="0" algn="ctr">
              <a:buNone/>
            </a:pPr>
            <a:r>
              <a:rPr lang="ru-RU" dirty="0"/>
              <a:t>В тёплый край не улетаю,</a:t>
            </a:r>
          </a:p>
          <a:p>
            <a:pPr marL="0" indent="0" algn="ctr">
              <a:buNone/>
            </a:pPr>
            <a:r>
              <a:rPr lang="ru-RU" dirty="0"/>
              <a:t>Здесь, под крышей обитаю.</a:t>
            </a:r>
          </a:p>
          <a:p>
            <a:pPr marL="0" indent="0" algn="ctr">
              <a:buNone/>
            </a:pPr>
            <a:r>
              <a:rPr lang="ru-RU" dirty="0"/>
              <a:t>Чик-чирик! Не робей!</a:t>
            </a:r>
          </a:p>
          <a:p>
            <a:pPr marL="0" indent="0" algn="ctr">
              <a:buNone/>
            </a:pPr>
            <a:r>
              <a:rPr lang="ru-RU" dirty="0"/>
              <a:t>Я бывалый ….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0175" y="4361193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ВОРОБЕЙ</a:t>
            </a:r>
          </a:p>
        </p:txBody>
      </p:sp>
    </p:spTree>
    <p:extLst>
      <p:ext uri="{BB962C8B-B14F-4D97-AF65-F5344CB8AC3E}">
        <p14:creationId xmlns:p14="http://schemas.microsoft.com/office/powerpoint/2010/main" val="295091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Давайте вспомним, чем закончилась вторая часть.</a:t>
            </a:r>
          </a:p>
          <a:p>
            <a:r>
              <a:rPr lang="ru-RU" sz="4400" dirty="0"/>
              <a:t>Прочитаем, что же было дальше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5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Чтение третьей части </a:t>
            </a:r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3" y="1545149"/>
            <a:ext cx="2896415" cy="28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ibl.com.ua/pars_docs/refs/34/33643/33643_html_m7526682c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556042"/>
            <a:ext cx="2755719" cy="31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</a:t>
            </a:r>
            <a:r>
              <a:rPr lang="ru-RU" b="1" dirty="0" smtClean="0"/>
              <a:t>опросы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получилось, что ворона забралась в комнату и украла букетик?</a:t>
            </a:r>
          </a:p>
          <a:p>
            <a:r>
              <a:rPr lang="ru-RU" dirty="0"/>
              <a:t>Могла ли Маша предположить, что ворона унесет букетик?</a:t>
            </a:r>
          </a:p>
          <a:p>
            <a:r>
              <a:rPr lang="ru-RU" dirty="0"/>
              <a:t>Какова была реакция домашних на это происшествие?</a:t>
            </a:r>
          </a:p>
          <a:p>
            <a:r>
              <a:rPr lang="ru-RU" dirty="0"/>
              <a:t>Как повел себя Пашка?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Отгадайте загадку.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4800" b="1" dirty="0"/>
              <a:t>Маленький мальчишка</a:t>
            </a:r>
          </a:p>
          <a:p>
            <a:pPr marL="0" indent="0" algn="ctr">
              <a:buNone/>
            </a:pPr>
            <a:r>
              <a:rPr lang="ru-RU" sz="4800" b="1" dirty="0"/>
              <a:t>В сером </a:t>
            </a:r>
            <a:r>
              <a:rPr lang="ru-RU" sz="4800" b="1" dirty="0" err="1"/>
              <a:t>армячишке</a:t>
            </a:r>
            <a:endParaRPr lang="ru-RU" sz="4800" b="1" dirty="0"/>
          </a:p>
          <a:p>
            <a:pPr marL="0" indent="0" algn="ctr">
              <a:buNone/>
            </a:pPr>
            <a:r>
              <a:rPr lang="ru-RU" sz="4800" b="1" dirty="0"/>
              <a:t>По дворам шныряет, </a:t>
            </a:r>
          </a:p>
          <a:p>
            <a:pPr marL="0" indent="0" algn="ctr">
              <a:buNone/>
            </a:pPr>
            <a:r>
              <a:rPr lang="ru-RU" sz="4800" b="1" dirty="0"/>
              <a:t>Крохи собирает.</a:t>
            </a:r>
          </a:p>
        </p:txBody>
      </p:sp>
    </p:spTree>
    <p:extLst>
      <p:ext uri="{BB962C8B-B14F-4D97-AF65-F5344CB8AC3E}">
        <p14:creationId xmlns:p14="http://schemas.microsoft.com/office/powerpoint/2010/main" val="23995208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К. Паустовский </a:t>
            </a:r>
            <a:br>
              <a:rPr lang="ru-RU" b="1" dirty="0"/>
            </a:br>
            <a:r>
              <a:rPr lang="ru-RU" b="1" dirty="0"/>
              <a:t>«Растрёпанный воробей»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План.</a:t>
            </a:r>
          </a:p>
          <a:p>
            <a:pPr marL="514350" indent="-514350">
              <a:buAutoNum type="arabicPeriod"/>
            </a:pPr>
            <a:r>
              <a:rPr lang="ru-RU" dirty="0"/>
              <a:t>Семья Маши. (История стеклянного букетика.)</a:t>
            </a:r>
          </a:p>
          <a:p>
            <a:pPr marL="514350" indent="-514350">
              <a:buAutoNum type="arabicPeriod"/>
            </a:pPr>
            <a:r>
              <a:rPr lang="ru-RU" dirty="0"/>
              <a:t> Пашка на воспитании у Маши.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7" y="4319587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К. Паустовский </a:t>
            </a:r>
            <a:br>
              <a:rPr lang="ru-RU" b="1" dirty="0"/>
            </a:br>
            <a:r>
              <a:rPr lang="ru-RU" b="1" dirty="0"/>
              <a:t>«Растрёпанный воробей»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План.</a:t>
            </a:r>
          </a:p>
          <a:p>
            <a:pPr marL="514350" indent="-514350">
              <a:buAutoNum type="arabicPeriod"/>
            </a:pPr>
            <a:r>
              <a:rPr lang="ru-RU" dirty="0"/>
              <a:t>Семья Маши. (История стеклянного букетика.)</a:t>
            </a:r>
          </a:p>
          <a:p>
            <a:pPr marL="514350" indent="-514350">
              <a:buAutoNum type="arabicPeriod"/>
            </a:pPr>
            <a:r>
              <a:rPr lang="ru-RU" dirty="0"/>
              <a:t> Пашка на воспитании у Маши.</a:t>
            </a:r>
          </a:p>
          <a:p>
            <a:pPr marL="514350" indent="-514350">
              <a:buAutoNum type="arabicPeriod"/>
            </a:pPr>
            <a:r>
              <a:rPr lang="ru-RU" dirty="0"/>
              <a:t> Счастливая «Золушка».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7" y="4319587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Тест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Как звали нянюшку Маши?</a:t>
            </a:r>
          </a:p>
          <a:p>
            <a:pPr marL="0" indent="0">
              <a:buNone/>
            </a:pPr>
            <a:r>
              <a:rPr lang="ru-RU" b="1" dirty="0"/>
              <a:t>А)</a:t>
            </a:r>
            <a:r>
              <a:rPr lang="ru-RU" dirty="0"/>
              <a:t> Ивановна</a:t>
            </a:r>
          </a:p>
          <a:p>
            <a:pPr marL="0" indent="0">
              <a:buNone/>
            </a:pPr>
            <a:r>
              <a:rPr lang="ru-RU" b="1" dirty="0"/>
              <a:t>Б)</a:t>
            </a:r>
            <a:r>
              <a:rPr lang="ru-RU" dirty="0"/>
              <a:t> Степановна</a:t>
            </a:r>
          </a:p>
          <a:p>
            <a:pPr marL="0" indent="0">
              <a:buNone/>
            </a:pPr>
            <a:r>
              <a:rPr lang="ru-RU" b="1" dirty="0"/>
              <a:t>В)</a:t>
            </a:r>
            <a:r>
              <a:rPr lang="ru-RU" dirty="0"/>
              <a:t> Петровна</a:t>
            </a:r>
          </a:p>
          <a:p>
            <a:pPr marL="0" indent="0">
              <a:buNone/>
            </a:pPr>
            <a:r>
              <a:rPr lang="ru-RU" b="1" dirty="0"/>
              <a:t>2. Мама Маши в театре: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пела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играла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танцевала</a:t>
            </a:r>
          </a:p>
          <a:p>
            <a:pPr marL="0" indent="0">
              <a:buNone/>
            </a:pPr>
            <a:r>
              <a:rPr lang="ru-RU" b="1" dirty="0"/>
              <a:t>3. Мама готовилась танцевать: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Снегурочку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Золушку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Красную Шапочку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4. Маленький букет цветов был сделан из: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хрусталя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тонкого стекла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толстого стекла</a:t>
            </a:r>
          </a:p>
          <a:p>
            <a:pPr marL="0" indent="0">
              <a:buNone/>
            </a:pPr>
            <a:r>
              <a:rPr lang="ru-RU" b="1" dirty="0"/>
              <a:t>5. Папа должен был вернуться: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весной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летом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осенью</a:t>
            </a:r>
          </a:p>
          <a:p>
            <a:pPr marL="0" indent="0">
              <a:buNone/>
            </a:pPr>
            <a:r>
              <a:rPr lang="ru-RU" b="1" dirty="0"/>
              <a:t>6. Ворона сидела на ветке за окном и ждала: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когда Петровна уйдет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когда Петровна уйдет и уведет Машу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когда Петровна откроет форточку и уйдет с Машей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3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7.Ворона жила: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в ящике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в сарае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в ларьке</a:t>
            </a:r>
          </a:p>
          <a:p>
            <a:pPr marL="0" indent="0">
              <a:buNone/>
            </a:pPr>
            <a:r>
              <a:rPr lang="ru-RU" b="1" dirty="0"/>
              <a:t>8. Растрепанного воробья звали 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Пашка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Васька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Тишка</a:t>
            </a:r>
          </a:p>
          <a:p>
            <a:pPr marL="0" indent="0">
              <a:buNone/>
            </a:pPr>
            <a:r>
              <a:rPr lang="en-US" b="1" dirty="0"/>
              <a:t>9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b="1" dirty="0"/>
              <a:t>Кто подобрал воробья?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милиционер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прохожий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Маша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10. Пашка утаскивал из ларька ворованные вещи, чтобы: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отблагодарить Машу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отомстить вороне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восстановить справедливость</a:t>
            </a:r>
          </a:p>
          <a:p>
            <a:pPr marL="0" indent="0">
              <a:buNone/>
            </a:pPr>
            <a:r>
              <a:rPr lang="ru-RU" b="1" dirty="0"/>
              <a:t>11. Маша открыла форточку, чтобы: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проветрить комнату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выпустить воробья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посмотреть, как ворона протискивается в форточку</a:t>
            </a:r>
          </a:p>
          <a:p>
            <a:pPr marL="0" indent="0">
              <a:buNone/>
            </a:pPr>
            <a:r>
              <a:rPr lang="ru-RU" b="1" dirty="0"/>
              <a:t>12. Растрепанный воробей ворвался в зрительный зал, когда:</a:t>
            </a:r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dirty="0"/>
              <a:t>Золушка потеряла туфельку</a:t>
            </a:r>
          </a:p>
          <a:p>
            <a:pPr marL="0" indent="0">
              <a:buNone/>
            </a:pPr>
            <a:r>
              <a:rPr lang="ru-RU" b="1" dirty="0"/>
              <a:t>Б) </a:t>
            </a:r>
            <a:r>
              <a:rPr lang="ru-RU" dirty="0"/>
              <a:t>Золушка танцевала с принцем</a:t>
            </a:r>
          </a:p>
          <a:p>
            <a:pPr marL="0" indent="0">
              <a:buNone/>
            </a:pPr>
            <a:r>
              <a:rPr lang="ru-RU" b="1" dirty="0"/>
              <a:t>В) </a:t>
            </a:r>
            <a:r>
              <a:rPr lang="ru-RU" dirty="0"/>
              <a:t>спектакль закончился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5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Проверим тест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Речевая разминка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Я – веселый </a:t>
            </a:r>
            <a:r>
              <a:rPr lang="ru-RU" sz="3600" b="1" dirty="0" err="1"/>
              <a:t>воробьишка</a:t>
            </a:r>
            <a:r>
              <a:rPr lang="ru-RU" sz="3600" b="1" dirty="0"/>
              <a:t>,</a:t>
            </a:r>
          </a:p>
          <a:p>
            <a:pPr marL="0" indent="0" algn="ctr">
              <a:buNone/>
            </a:pPr>
            <a:r>
              <a:rPr lang="ru-RU" sz="3600" b="1" dirty="0"/>
              <a:t>Серый маленький воришка.</a:t>
            </a:r>
          </a:p>
          <a:p>
            <a:pPr marL="0" indent="0" algn="ctr">
              <a:buNone/>
            </a:pPr>
            <a:r>
              <a:rPr lang="ru-RU" sz="3600" b="1" dirty="0"/>
              <a:t>Я беспечен и болтлив,</a:t>
            </a:r>
          </a:p>
          <a:p>
            <a:pPr marL="0" indent="0" algn="ctr">
              <a:buNone/>
            </a:pPr>
            <a:r>
              <a:rPr lang="ru-RU" sz="3600" b="1" dirty="0"/>
              <a:t>И пуглив, чив-чив.</a:t>
            </a:r>
          </a:p>
          <a:p>
            <a:pPr marL="0" indent="0" algn="ctr">
              <a:buNone/>
            </a:pPr>
            <a:r>
              <a:rPr lang="ru-RU" sz="3600" b="1" dirty="0"/>
              <a:t>Мне </a:t>
            </a:r>
            <a:r>
              <a:rPr lang="ru-RU" sz="3600" b="1" dirty="0" err="1"/>
              <a:t>едою</a:t>
            </a:r>
            <a:r>
              <a:rPr lang="ru-RU" sz="3600" b="1" dirty="0"/>
              <a:t> служат мошки,</a:t>
            </a:r>
          </a:p>
          <a:p>
            <a:pPr marL="0" indent="0" algn="ctr">
              <a:buNone/>
            </a:pPr>
            <a:r>
              <a:rPr lang="ru-RU" sz="3600" b="1" dirty="0"/>
              <a:t>Мне </a:t>
            </a:r>
            <a:r>
              <a:rPr lang="ru-RU" sz="3600" b="1" dirty="0" err="1"/>
              <a:t>едою</a:t>
            </a:r>
            <a:r>
              <a:rPr lang="ru-RU" sz="3600" b="1" dirty="0"/>
              <a:t> служат крошки.</a:t>
            </a:r>
          </a:p>
          <a:p>
            <a:pPr marL="0" indent="0" algn="ctr">
              <a:buNone/>
            </a:pPr>
            <a:r>
              <a:rPr lang="ru-RU" sz="3600" b="1" dirty="0"/>
              <a:t>Я хитер и </a:t>
            </a:r>
            <a:r>
              <a:rPr lang="ru-RU" sz="3600" b="1" dirty="0" err="1"/>
              <a:t>шаловилив</a:t>
            </a:r>
            <a:r>
              <a:rPr lang="ru-RU" sz="3600" b="1" dirty="0"/>
              <a:t>,</a:t>
            </a:r>
          </a:p>
          <a:p>
            <a:pPr marL="0" indent="0" algn="ctr">
              <a:buNone/>
            </a:pPr>
            <a:r>
              <a:rPr lang="ru-RU" sz="3600" b="1" dirty="0"/>
              <a:t>Суетлив, чив-чив</a:t>
            </a:r>
          </a:p>
        </p:txBody>
      </p:sp>
      <p:pic>
        <p:nvPicPr>
          <p:cNvPr id="3074" name="Picture 2" descr="https://www.intelkot.ru/upload/2393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2356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2055815"/>
            <a:ext cx="7886700" cy="4387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https://fs00.infourok.ru/images/doc/118/13910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5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00.infourok.ru/images/doc/112/13194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Чтение первой </a:t>
            </a:r>
            <a:r>
              <a:rPr lang="ru-RU" b="1" dirty="0" smtClean="0"/>
              <a:t>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чего начинается сказка?</a:t>
            </a:r>
          </a:p>
          <a:p>
            <a:r>
              <a:rPr lang="ru-RU" dirty="0"/>
              <a:t>Как зовут девочку?</a:t>
            </a:r>
          </a:p>
          <a:p>
            <a:r>
              <a:rPr lang="ru-RU" dirty="0"/>
              <a:t>Как зовут нянюшку?</a:t>
            </a:r>
          </a:p>
          <a:p>
            <a:r>
              <a:rPr lang="ru-RU" dirty="0"/>
              <a:t>Что вы узнал о родителях девочки?</a:t>
            </a:r>
          </a:p>
          <a:p>
            <a:r>
              <a:rPr lang="ru-RU" dirty="0"/>
              <a:t>С какой вещью разговаривала мама, а раньше никогда этого не делала?</a:t>
            </a:r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E3B972D0-7757-4FF6-910A-8182417B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40" y="1445373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К. Паустовский </a:t>
            </a:r>
            <a:br>
              <a:rPr lang="ru-RU" b="1" dirty="0"/>
            </a:br>
            <a:r>
              <a:rPr lang="ru-RU" b="1" dirty="0"/>
              <a:t>«Растрёпанный воробей»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План.</a:t>
            </a:r>
          </a:p>
          <a:p>
            <a:pPr marL="0" indent="0">
              <a:buNone/>
            </a:pPr>
            <a:r>
              <a:rPr lang="ru-RU" dirty="0"/>
              <a:t>1. </a:t>
            </a:r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40" y="2647156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К. Паустовский </a:t>
            </a:r>
            <a:br>
              <a:rPr lang="ru-RU" b="1" dirty="0"/>
            </a:br>
            <a:r>
              <a:rPr lang="ru-RU" b="1" dirty="0"/>
              <a:t>«Растрёпанный воробей»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План.</a:t>
            </a:r>
          </a:p>
          <a:p>
            <a:pPr marL="0" indent="0">
              <a:buNone/>
            </a:pPr>
            <a:r>
              <a:rPr lang="ru-RU" dirty="0"/>
              <a:t>1. Семья Маши. (История стеклянного букетика.)</a:t>
            </a:r>
          </a:p>
        </p:txBody>
      </p:sp>
      <p:pic>
        <p:nvPicPr>
          <p:cNvPr id="5" name="Picture 2" descr="https://www.intelkot.ru/upload/23934.jpg">
            <a:extLst>
              <a:ext uri="{FF2B5EF4-FFF2-40B4-BE49-F238E27FC236}">
                <a16:creationId xmlns:a16="http://schemas.microsoft.com/office/drawing/2014/main" id="{2559EFAF-853D-478D-838A-C49846E5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40" y="2914650"/>
            <a:ext cx="2219310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tiv-nvk-11.at.ua/_ph/1/2/112706321.jpg?1515293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72" y="529598"/>
            <a:ext cx="7886700" cy="6092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Окраской – сероватая,</a:t>
            </a:r>
          </a:p>
          <a:p>
            <a:pPr marL="0" indent="0" algn="ctr">
              <a:buNone/>
            </a:pPr>
            <a:r>
              <a:rPr lang="ru-RU" dirty="0" smtClean="0"/>
              <a:t>Повадкой – вороватая,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Крикунья хрипловатая – </a:t>
            </a:r>
          </a:p>
          <a:p>
            <a:pPr marL="0" indent="0" algn="ctr">
              <a:buNone/>
            </a:pPr>
            <a:r>
              <a:rPr lang="ru-RU" dirty="0"/>
              <a:t>Известная персона.</a:t>
            </a:r>
          </a:p>
          <a:p>
            <a:pPr marL="0" indent="0" algn="ctr">
              <a:buNone/>
            </a:pPr>
            <a:r>
              <a:rPr lang="ru-RU" dirty="0"/>
              <a:t>Среди всех птиц …?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857" y="546133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bibl.com.ua/pars_docs/refs/34/33643/33643_html_m7526682c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1" y="3216442"/>
            <a:ext cx="2180208" cy="25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671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Тема урока:  К. Паустовский «Растрёпанный воробей»</vt:lpstr>
      <vt:lpstr>Отгадайте загадку.</vt:lpstr>
      <vt:lpstr>Речевая разминка</vt:lpstr>
      <vt:lpstr>Презентация PowerPoint</vt:lpstr>
      <vt:lpstr>Презентация PowerPoint</vt:lpstr>
      <vt:lpstr>Чтение первой части</vt:lpstr>
      <vt:lpstr>К. Паустовский  «Растрёпанный воробей»</vt:lpstr>
      <vt:lpstr>К. Паустовский  «Растрёпанный воробей»</vt:lpstr>
      <vt:lpstr>Презентация PowerPoint</vt:lpstr>
      <vt:lpstr>Чтение второй части</vt:lpstr>
      <vt:lpstr>Вопросы!</vt:lpstr>
      <vt:lpstr>Вопросы</vt:lpstr>
      <vt:lpstr>К. Паустовский  «Растрёпанный воробей»</vt:lpstr>
      <vt:lpstr>К. Паустовский  «Растрёпанный воробей»</vt:lpstr>
      <vt:lpstr>Презентация PowerPoint</vt:lpstr>
      <vt:lpstr>Речевая разминка</vt:lpstr>
      <vt:lpstr>Презентация PowerPoint</vt:lpstr>
      <vt:lpstr>Чтение третьей части </vt:lpstr>
      <vt:lpstr>Вопросы</vt:lpstr>
      <vt:lpstr>К. Паустовский  «Растрёпанный воробей»</vt:lpstr>
      <vt:lpstr>К. Паустовский  «Растрёпанный воробей»</vt:lpstr>
      <vt:lpstr>Тест</vt:lpstr>
      <vt:lpstr>Презентация PowerPoint</vt:lpstr>
      <vt:lpstr>Презентация PowerPoint</vt:lpstr>
      <vt:lpstr>Презентация PowerPoint</vt:lpstr>
      <vt:lpstr>Проверим тест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К.Паустовский «Растрепанный воробей»</dc:title>
  <dc:creator>admin</dc:creator>
  <cp:lastModifiedBy>Ирина Александровна Попкова</cp:lastModifiedBy>
  <cp:revision>27</cp:revision>
  <dcterms:created xsi:type="dcterms:W3CDTF">2018-01-22T17:19:50Z</dcterms:created>
  <dcterms:modified xsi:type="dcterms:W3CDTF">2024-05-17T00:24:11Z</dcterms:modified>
</cp:coreProperties>
</file>