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76" r:id="rId3"/>
    <p:sldId id="277" r:id="rId4"/>
    <p:sldId id="272" r:id="rId5"/>
    <p:sldId id="268" r:id="rId6"/>
    <p:sldId id="278" r:id="rId7"/>
    <p:sldId id="279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240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482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101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76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766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248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375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20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369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02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39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744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</a:t>
            </a:r>
            <a:r>
              <a:rPr lang="ru-RU" dirty="0" smtClean="0"/>
              <a:t>68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b="1" i="1" dirty="0"/>
              <a:t>Сложение и вычитание целых и дробных чисел.</a:t>
            </a:r>
            <a:endParaRPr lang="ru-RU" sz="44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68708" y="107502"/>
            <a:ext cx="11454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КГОБУ «Камчатская школа-интернат для обучающихся с ограниченными возможностями здоровья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518788" y="5788742"/>
            <a:ext cx="55158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Выполнила: учитель математики </a:t>
            </a:r>
          </a:p>
          <a:p>
            <a:r>
              <a:rPr lang="ru-RU" sz="2800" dirty="0" smtClean="0"/>
              <a:t>Баранова Дарья Андреевна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736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0824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12836" y="1424000"/>
            <a:ext cx="1248697" cy="8259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/>
              <a:t>3</a:t>
            </a:r>
            <a:r>
              <a:rPr lang="ru-RU" sz="3600" dirty="0" smtClean="0"/>
              <a:t>,2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48000" y="1434882"/>
            <a:ext cx="1248697" cy="8259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/>
              <a:t>9</a:t>
            </a:r>
            <a:r>
              <a:rPr lang="ru-RU" sz="3600" dirty="0" smtClean="0"/>
              <a:t>,6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506065" y="1415216"/>
            <a:ext cx="1248697" cy="8259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11,6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12836" y="3141403"/>
            <a:ext cx="1248697" cy="8259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420</a:t>
            </a:r>
            <a:endParaRPr lang="ru-RU" sz="3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048000" y="3141403"/>
            <a:ext cx="1248697" cy="8259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/>
              <a:t>7</a:t>
            </a:r>
            <a:r>
              <a:rPr lang="ru-RU" sz="3600" dirty="0" smtClean="0"/>
              <a:t>0</a:t>
            </a:r>
            <a:endParaRPr lang="ru-RU" sz="3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506064" y="3125513"/>
            <a:ext cx="1248697" cy="8259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4900</a:t>
            </a:r>
            <a:endParaRPr lang="ru-RU" sz="3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12836" y="4973330"/>
            <a:ext cx="1248697" cy="8259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450</a:t>
            </a:r>
            <a:endParaRPr lang="ru-RU" sz="3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048000" y="4973330"/>
            <a:ext cx="1248697" cy="8259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305</a:t>
            </a:r>
            <a:endParaRPr lang="ru-RU" sz="3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487625" y="4970299"/>
            <a:ext cx="1248697" cy="8259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3,05</a:t>
            </a:r>
            <a:endParaRPr lang="ru-RU" sz="3600" dirty="0"/>
          </a:p>
        </p:txBody>
      </p:sp>
      <p:sp>
        <p:nvSpPr>
          <p:cNvPr id="19" name="Стрелка вправо 18"/>
          <p:cNvSpPr/>
          <p:nvPr/>
        </p:nvSpPr>
        <p:spPr>
          <a:xfrm>
            <a:off x="2122537" y="1669201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4547417" y="1659720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2187674" y="3371323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4579370" y="3371323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2277399" y="5257006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4569537" y="5257005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17557" y="-231548"/>
            <a:ext cx="6141472" cy="1325563"/>
          </a:xfrm>
        </p:spPr>
        <p:txBody>
          <a:bodyPr>
            <a:normAutofit/>
          </a:bodyPr>
          <a:lstStyle/>
          <a:p>
            <a:pPr algn="ctr"/>
            <a:r>
              <a:rPr lang="ru-RU" sz="6600" b="1" i="1" dirty="0" smtClean="0"/>
              <a:t>Устный счёт</a:t>
            </a:r>
            <a:endParaRPr lang="ru-RU" sz="6600" b="1" i="1" dirty="0"/>
          </a:p>
        </p:txBody>
      </p:sp>
      <p:sp>
        <p:nvSpPr>
          <p:cNvPr id="55" name="Овал 54"/>
          <p:cNvSpPr/>
          <p:nvPr/>
        </p:nvSpPr>
        <p:spPr>
          <a:xfrm>
            <a:off x="2030355" y="730018"/>
            <a:ext cx="1004128" cy="55981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*3</a:t>
            </a:r>
            <a:endParaRPr lang="ru-RU" sz="3600" dirty="0"/>
          </a:p>
        </p:txBody>
      </p:sp>
      <p:sp>
        <p:nvSpPr>
          <p:cNvPr id="56" name="Овал 55"/>
          <p:cNvSpPr/>
          <p:nvPr/>
        </p:nvSpPr>
        <p:spPr>
          <a:xfrm>
            <a:off x="4291458" y="730018"/>
            <a:ext cx="1560581" cy="68512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+</a:t>
            </a:r>
            <a:r>
              <a:rPr lang="ru-RU" sz="3600" dirty="0"/>
              <a:t>2</a:t>
            </a:r>
          </a:p>
        </p:txBody>
      </p:sp>
      <p:sp>
        <p:nvSpPr>
          <p:cNvPr id="57" name="Овал 56"/>
          <p:cNvSpPr/>
          <p:nvPr/>
        </p:nvSpPr>
        <p:spPr>
          <a:xfrm>
            <a:off x="1822343" y="2366984"/>
            <a:ext cx="1262831" cy="709679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:</a:t>
            </a:r>
            <a:r>
              <a:rPr lang="ru-RU" sz="3600" dirty="0"/>
              <a:t>6</a:t>
            </a:r>
          </a:p>
        </p:txBody>
      </p:sp>
      <p:sp>
        <p:nvSpPr>
          <p:cNvPr id="58" name="Овал 57"/>
          <p:cNvSpPr/>
          <p:nvPr/>
        </p:nvSpPr>
        <p:spPr>
          <a:xfrm>
            <a:off x="4310508" y="2347228"/>
            <a:ext cx="1254238" cy="70422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*70</a:t>
            </a:r>
            <a:endParaRPr lang="ru-RU" sz="3600" dirty="0"/>
          </a:p>
        </p:txBody>
      </p:sp>
      <p:sp>
        <p:nvSpPr>
          <p:cNvPr id="59" name="Овал 58"/>
          <p:cNvSpPr/>
          <p:nvPr/>
        </p:nvSpPr>
        <p:spPr>
          <a:xfrm>
            <a:off x="1693757" y="4137534"/>
            <a:ext cx="1499118" cy="829797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/>
              <a:t>-</a:t>
            </a:r>
            <a:r>
              <a:rPr lang="ru-RU" sz="3200" dirty="0" smtClean="0"/>
              <a:t>145</a:t>
            </a:r>
            <a:endParaRPr lang="ru-RU" sz="3200" dirty="0"/>
          </a:p>
        </p:txBody>
      </p:sp>
      <p:sp>
        <p:nvSpPr>
          <p:cNvPr id="60" name="Овал 59"/>
          <p:cNvSpPr/>
          <p:nvPr/>
        </p:nvSpPr>
        <p:spPr>
          <a:xfrm>
            <a:off x="4143063" y="4266319"/>
            <a:ext cx="1565792" cy="57222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:100</a:t>
            </a:r>
            <a:endParaRPr lang="ru-RU" sz="3600" dirty="0"/>
          </a:p>
        </p:txBody>
      </p:sp>
      <p:sp>
        <p:nvSpPr>
          <p:cNvPr id="61" name="Стрелка вправо 60"/>
          <p:cNvSpPr/>
          <p:nvPr/>
        </p:nvSpPr>
        <p:spPr>
          <a:xfrm>
            <a:off x="7074308" y="1626608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2" name="Стрелка вправо 61"/>
          <p:cNvSpPr/>
          <p:nvPr/>
        </p:nvSpPr>
        <p:spPr>
          <a:xfrm>
            <a:off x="7071848" y="3444012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3" name="Стрелка вправо 62"/>
          <p:cNvSpPr/>
          <p:nvPr/>
        </p:nvSpPr>
        <p:spPr>
          <a:xfrm>
            <a:off x="7053409" y="5181692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4" name="Овал 63"/>
          <p:cNvSpPr/>
          <p:nvPr/>
        </p:nvSpPr>
        <p:spPr>
          <a:xfrm>
            <a:off x="6776260" y="756299"/>
            <a:ext cx="1443507" cy="63949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*0</a:t>
            </a:r>
            <a:endParaRPr lang="ru-RU" sz="3600" dirty="0"/>
          </a:p>
        </p:txBody>
      </p:sp>
      <p:sp>
        <p:nvSpPr>
          <p:cNvPr id="65" name="Овал 64"/>
          <p:cNvSpPr/>
          <p:nvPr/>
        </p:nvSpPr>
        <p:spPr>
          <a:xfrm>
            <a:off x="6776260" y="2394177"/>
            <a:ext cx="1814977" cy="63949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:1000</a:t>
            </a:r>
            <a:endParaRPr lang="ru-RU" sz="3600" dirty="0"/>
          </a:p>
        </p:txBody>
      </p:sp>
      <p:sp>
        <p:nvSpPr>
          <p:cNvPr id="66" name="Овал 65"/>
          <p:cNvSpPr/>
          <p:nvPr/>
        </p:nvSpPr>
        <p:spPr>
          <a:xfrm>
            <a:off x="6784260" y="4290588"/>
            <a:ext cx="1643048" cy="63949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/>
              <a:t>-</a:t>
            </a:r>
            <a:r>
              <a:rPr lang="ru-RU" sz="3600" dirty="0" smtClean="0"/>
              <a:t>0,05</a:t>
            </a:r>
            <a:endParaRPr lang="ru-RU" sz="3600" dirty="0"/>
          </a:p>
        </p:txBody>
      </p:sp>
      <p:sp>
        <p:nvSpPr>
          <p:cNvPr id="67" name="Пятно 1 66"/>
          <p:cNvSpPr/>
          <p:nvPr/>
        </p:nvSpPr>
        <p:spPr>
          <a:xfrm>
            <a:off x="8523798" y="903438"/>
            <a:ext cx="1691148" cy="1681316"/>
          </a:xfrm>
          <a:prstGeom prst="irregularSeal1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0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68" name="Пятно 1 67"/>
          <p:cNvSpPr/>
          <p:nvPr/>
        </p:nvSpPr>
        <p:spPr>
          <a:xfrm>
            <a:off x="8591238" y="2681232"/>
            <a:ext cx="2251280" cy="1681316"/>
          </a:xfrm>
          <a:prstGeom prst="irregularSeal1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4,900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69" name="Пятно 1 68"/>
          <p:cNvSpPr/>
          <p:nvPr/>
        </p:nvSpPr>
        <p:spPr>
          <a:xfrm>
            <a:off x="8591238" y="4459026"/>
            <a:ext cx="1691148" cy="1681316"/>
          </a:xfrm>
          <a:prstGeom prst="irregularSeal1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752220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 animBg="1"/>
      <p:bldP spid="12" grpId="0" animBg="1"/>
      <p:bldP spid="16" grpId="0" animBg="1"/>
      <p:bldP spid="17" grpId="0" animBg="1"/>
      <p:bldP spid="67" grpId="0" animBg="1"/>
      <p:bldP spid="68" grpId="0" animBg="1"/>
      <p:bldP spid="6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3961" y="182563"/>
            <a:ext cx="11838039" cy="1325563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Расположите дроби в порядке убывания:</a:t>
            </a:r>
            <a:endParaRPr lang="ru-RU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452284" y="1690688"/>
                <a:ext cx="1356851" cy="1583454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284" y="1690688"/>
                <a:ext cx="1356851" cy="15834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069691" y="1690688"/>
                <a:ext cx="1356851" cy="1583454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9691" y="1690688"/>
                <a:ext cx="1356851" cy="15834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687098" y="1690688"/>
                <a:ext cx="1356851" cy="1583454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7098" y="1690688"/>
                <a:ext cx="1356851" cy="15834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5304505" y="1690688"/>
                <a:ext cx="1356851" cy="1583454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32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4505" y="1690688"/>
                <a:ext cx="1356851" cy="15834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6921912" y="1690688"/>
                <a:ext cx="1356851" cy="1583454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1912" y="1690688"/>
                <a:ext cx="1356851" cy="15834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8539319" y="1690688"/>
                <a:ext cx="1356851" cy="1583454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17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9319" y="1690688"/>
                <a:ext cx="1356851" cy="15834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10156726" y="1690688"/>
                <a:ext cx="1356851" cy="1583454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41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6726" y="1690688"/>
                <a:ext cx="1356851" cy="15834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0108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4.44444E-6 L -0.2664 0.384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20" y="19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6 0.05138 L 0.13528 0.4263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84" y="18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4.44444E-6 L -0.39727 0.362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70" y="18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4.44444E-6 L 0.2651 0.4229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55" y="21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4.44444E-6 L 0.00208 0.4020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20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44444E-6 L 0.26849 0.3858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24" y="19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4.44444E-6 L 0.00117 0.4004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20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3995" y="234778"/>
            <a:ext cx="10515600" cy="30150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среднем длина Питона достигает 8 метров, а длина змеи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айпан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4 раза меньше Питона. Какова длина змеи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Тайпан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2043" y="5952347"/>
            <a:ext cx="44584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Питон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494" y="3590689"/>
            <a:ext cx="59591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Длина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Тайпана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2м. </a:t>
            </a:r>
            <a:endParaRPr lang="ru-RU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67368" y="5470434"/>
            <a:ext cx="37013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Тайпан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Тайпан Макко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440" y="2944086"/>
            <a:ext cx="4297174" cy="2062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Королевский питон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94" y="3332972"/>
            <a:ext cx="2619375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969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35077" y="281961"/>
                <a:ext cx="11324304" cy="2244929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 </a:t>
                </a:r>
                <a:r>
                  <a:rPr lang="ru-RU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 два дня засеяли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ru-RU" sz="4400" b="0" i="1" smtClean="0">
                            <a:latin typeface="Cambria Math" panose="02040503050406030204" pitchFamily="18" charset="0"/>
                          </a:rPr>
                          <m:t>17</m:t>
                        </m:r>
                      </m:den>
                    </m:f>
                  </m:oMath>
                </a14:m>
                <a:r>
                  <a:rPr lang="ru-RU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поля. В первый день засеяли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ru-RU" sz="4400" b="0" i="1" smtClean="0">
                            <a:latin typeface="Cambria Math" panose="02040503050406030204" pitchFamily="18" charset="0"/>
                          </a:rPr>
                          <m:t>17</m:t>
                        </m:r>
                      </m:den>
                    </m:f>
                  </m:oMath>
                </a14:m>
                <a:r>
                  <a:rPr lang="ru-RU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поля</a:t>
                </a:r>
                <a:r>
                  <a:rPr lang="ru-RU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Какую часть поля засеяли во второй день?</a:t>
                </a:r>
                <a:endParaRPr lang="ru-RU" sz="13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5077" y="281961"/>
                <a:ext cx="11324304" cy="2244929"/>
              </a:xfrm>
              <a:blipFill>
                <a:blip r:embed="rId3"/>
                <a:stretch>
                  <a:fillRect l="-2153" t="-2710" b="-200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387545" y="3629819"/>
                <a:ext cx="7407875" cy="20031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ru-RU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17</m:t>
                          </m:r>
                        </m:den>
                      </m:f>
                      <m:r>
                        <a:rPr lang="ru-RU" sz="4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поля засеяли </m:t>
                      </m:r>
                    </m:oMath>
                  </m:oMathPara>
                </a14:m>
                <a:endParaRPr lang="ru-RU" sz="4400" b="0" i="1" dirty="0" smtClean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во второй день.</m:t>
                      </m:r>
                    </m:oMath>
                  </m:oMathPara>
                </a14:m>
                <a:endParaRPr lang="ru-RU" sz="4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7545" y="3629819"/>
                <a:ext cx="7407875" cy="2003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https://funart.pro/uploads/posts/2021-04/1617400290_46-p-oboi-zaseyannoe-pole-5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114" y="3481550"/>
            <a:ext cx="4016447" cy="2698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268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5077" y="281961"/>
            <a:ext cx="11324304" cy="2244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Поезд ехал 630 км со скоростью 90 км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ч. Какое время он затратил на весь путь?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359741" y="2150530"/>
                <a:ext cx="1891735" cy="13166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6000" dirty="0" smtClean="0"/>
                  <a:t>t=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num>
                      <m:den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9741" y="2150530"/>
                <a:ext cx="1891735" cy="1316642"/>
              </a:xfrm>
              <a:prstGeom prst="rect">
                <a:avLst/>
              </a:prstGeom>
              <a:blipFill>
                <a:blip r:embed="rId3"/>
                <a:stretch>
                  <a:fillRect l="-24194" t="-2315" b="-194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2438398" y="3700754"/>
            <a:ext cx="3470789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000" dirty="0" smtClean="0"/>
              <a:t>t=</a:t>
            </a:r>
            <a:r>
              <a:rPr lang="ru-RU" sz="6000" dirty="0" smtClean="0"/>
              <a:t>630:90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438399" y="5177566"/>
            <a:ext cx="5120866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Ответ: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ru-RU" sz="6000" dirty="0">
                <a:solidFill>
                  <a:srgbClr val="FF0000"/>
                </a:solidFill>
              </a:rPr>
              <a:t>7</a:t>
            </a:r>
            <a:r>
              <a:rPr lang="ru-RU" sz="6000" dirty="0" smtClean="0">
                <a:solidFill>
                  <a:srgbClr val="FF0000"/>
                </a:solidFill>
              </a:rPr>
              <a:t> ч.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РЖД временно отменили ещё один поезд в Белгород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6646" y="2368207"/>
            <a:ext cx="4502432" cy="2532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560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3103" y="502570"/>
            <a:ext cx="11549448" cy="1325563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периметр и площадь прямоугольника со сторонами 12 см и 4 см.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36724" y="2825021"/>
            <a:ext cx="3305433" cy="1098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P=32 </a:t>
            </a:r>
            <a:r>
              <a:rPr lang="ru-RU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см</a:t>
            </a:r>
            <a:endParaRPr lang="ru-RU" sz="6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Объект 2"/>
              <p:cNvSpPr txBox="1">
                <a:spLocks/>
              </p:cNvSpPr>
              <p:nvPr/>
            </p:nvSpPr>
            <p:spPr>
              <a:xfrm>
                <a:off x="6536723" y="3923271"/>
                <a:ext cx="3305433" cy="109825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60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S=48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6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ru-RU" sz="6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см</m:t>
                        </m:r>
                      </m:e>
                      <m:sup>
                        <m:r>
                          <a:rPr lang="ru-RU" sz="6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</m:oMath>
                </a14:m>
                <a:endParaRPr lang="ru-RU" sz="6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6723" y="3923271"/>
                <a:ext cx="3305433" cy="1098250"/>
              </a:xfrm>
              <a:prstGeom prst="rect">
                <a:avLst/>
              </a:prstGeom>
              <a:blipFill>
                <a:blip r:embed="rId3"/>
                <a:stretch>
                  <a:fillRect l="-11050" t="-25556" b="-2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 9"/>
          <p:cNvSpPr/>
          <p:nvPr/>
        </p:nvSpPr>
        <p:spPr>
          <a:xfrm>
            <a:off x="902043" y="2638584"/>
            <a:ext cx="4868563" cy="27926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106827" y="2075935"/>
            <a:ext cx="1173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12 см</a:t>
            </a:r>
            <a:endParaRPr lang="ru-RU" sz="3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-37070" y="3450123"/>
            <a:ext cx="1007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4</a:t>
            </a:r>
            <a:r>
              <a:rPr lang="ru-RU" sz="3200" b="1" dirty="0" smtClean="0"/>
              <a:t> см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039066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818</TotalTime>
  <Words>145</Words>
  <Application>Microsoft Office PowerPoint</Application>
  <PresentationFormat>Широкоэкранный</PresentationFormat>
  <Paragraphs>51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Symbol</vt:lpstr>
      <vt:lpstr>Times New Roman</vt:lpstr>
      <vt:lpstr>Тема Office</vt:lpstr>
      <vt:lpstr>Урок 68</vt:lpstr>
      <vt:lpstr>Устный счёт</vt:lpstr>
      <vt:lpstr>Расположите дроби в порядке убывания:</vt:lpstr>
      <vt:lpstr>Презентация PowerPoint</vt:lpstr>
      <vt:lpstr>Презентация PowerPoint</vt:lpstr>
      <vt:lpstr>Презентация PowerPoint</vt:lpstr>
      <vt:lpstr>Найдите периметр и площадь прямоугольника со сторонами 12 см и 4 см.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Дарья Андреевна Баранова</dc:creator>
  <cp:lastModifiedBy>Дарья Андреевна Баранова</cp:lastModifiedBy>
  <cp:revision>67</cp:revision>
  <dcterms:created xsi:type="dcterms:W3CDTF">2022-03-21T21:34:45Z</dcterms:created>
  <dcterms:modified xsi:type="dcterms:W3CDTF">2022-03-29T02:59:10Z</dcterms:modified>
</cp:coreProperties>
</file>