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76" r:id="rId3"/>
    <p:sldId id="280" r:id="rId4"/>
    <p:sldId id="272" r:id="rId5"/>
    <p:sldId id="268" r:id="rId6"/>
    <p:sldId id="278" r:id="rId7"/>
    <p:sldId id="27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0FC4-411D-4830-B3B8-8677D511F707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CF69-31D6-4F9F-8A50-A22A553B1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240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0FC4-411D-4830-B3B8-8677D511F707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CF69-31D6-4F9F-8A50-A22A553B1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482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0FC4-411D-4830-B3B8-8677D511F707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CF69-31D6-4F9F-8A50-A22A553B1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101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0FC4-411D-4830-B3B8-8677D511F707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CF69-31D6-4F9F-8A50-A22A553B1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76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0FC4-411D-4830-B3B8-8677D511F707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CF69-31D6-4F9F-8A50-A22A553B1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766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0FC4-411D-4830-B3B8-8677D511F707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CF69-31D6-4F9F-8A50-A22A553B1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248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0FC4-411D-4830-B3B8-8677D511F707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CF69-31D6-4F9F-8A50-A22A553B1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375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0FC4-411D-4830-B3B8-8677D511F707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CF69-31D6-4F9F-8A50-A22A553B1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20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0FC4-411D-4830-B3B8-8677D511F707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CF69-31D6-4F9F-8A50-A22A553B1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369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0FC4-411D-4830-B3B8-8677D511F707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CF69-31D6-4F9F-8A50-A22A553B1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026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0FC4-411D-4830-B3B8-8677D511F707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CF69-31D6-4F9F-8A50-A22A553B1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399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20FC4-411D-4830-B3B8-8677D511F707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4CF69-31D6-4F9F-8A50-A22A553B1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74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Урок 59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b="1" i="1" dirty="0"/>
              <a:t>Площадь, единицы площади.</a:t>
            </a:r>
            <a:endParaRPr lang="ru-RU" sz="4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68708" y="107502"/>
            <a:ext cx="11454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КГОБУ «Камчатская школа-интернат для обучающихся с ограниченными возможностями здоровья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518788" y="5788742"/>
            <a:ext cx="5515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Выполнила: учитель математики </a:t>
            </a:r>
          </a:p>
          <a:p>
            <a:r>
              <a:rPr lang="ru-RU" sz="2800" dirty="0" smtClean="0"/>
              <a:t>Баранова Дарья Андреевна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736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082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2836" y="1424000"/>
            <a:ext cx="1248697" cy="8259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/>
              <a:t>0</a:t>
            </a:r>
            <a:r>
              <a:rPr lang="ru-RU" sz="3600" dirty="0" smtClean="0"/>
              <a:t>,2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1434882"/>
            <a:ext cx="1248697" cy="8259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/>
              <a:t>0</a:t>
            </a:r>
            <a:r>
              <a:rPr lang="ru-RU" sz="3600" dirty="0" smtClean="0"/>
              <a:t>,6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06065" y="1415216"/>
            <a:ext cx="1248697" cy="8259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/>
              <a:t>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2836" y="3141403"/>
            <a:ext cx="1248697" cy="8259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480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48000" y="3141403"/>
            <a:ext cx="1248697" cy="8259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/>
              <a:t>6</a:t>
            </a:r>
            <a:r>
              <a:rPr lang="ru-RU" sz="3600" dirty="0" smtClean="0"/>
              <a:t>0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506064" y="3125513"/>
            <a:ext cx="1248697" cy="8259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/>
              <a:t>6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12836" y="4973330"/>
            <a:ext cx="1248697" cy="8259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42</a:t>
            </a:r>
            <a:endParaRPr lang="ru-RU" sz="3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048000" y="4973330"/>
            <a:ext cx="1248697" cy="8259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127</a:t>
            </a:r>
            <a:endParaRPr lang="ru-RU" sz="3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487625" y="4970299"/>
            <a:ext cx="1248697" cy="8259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12,7</a:t>
            </a:r>
            <a:endParaRPr lang="ru-RU" sz="3600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2122537" y="1669201"/>
            <a:ext cx="757084" cy="40312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4547417" y="1659720"/>
            <a:ext cx="757084" cy="40312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2187674" y="3371323"/>
            <a:ext cx="757084" cy="40312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4579370" y="3371323"/>
            <a:ext cx="757084" cy="40312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2277399" y="5257006"/>
            <a:ext cx="757084" cy="40312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4569537" y="5257005"/>
            <a:ext cx="757084" cy="40312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7557" y="-231548"/>
            <a:ext cx="6141472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i="1" dirty="0" smtClean="0"/>
              <a:t>Устный счёт</a:t>
            </a:r>
            <a:endParaRPr lang="ru-RU" sz="6600" b="1" i="1" dirty="0"/>
          </a:p>
        </p:txBody>
      </p:sp>
      <p:sp>
        <p:nvSpPr>
          <p:cNvPr id="55" name="Овал 54"/>
          <p:cNvSpPr/>
          <p:nvPr/>
        </p:nvSpPr>
        <p:spPr>
          <a:xfrm>
            <a:off x="2030355" y="730018"/>
            <a:ext cx="1004128" cy="55981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*3</a:t>
            </a:r>
            <a:endParaRPr lang="ru-RU" sz="3600" dirty="0"/>
          </a:p>
        </p:txBody>
      </p:sp>
      <p:sp>
        <p:nvSpPr>
          <p:cNvPr id="56" name="Овал 55"/>
          <p:cNvSpPr/>
          <p:nvPr/>
        </p:nvSpPr>
        <p:spPr>
          <a:xfrm>
            <a:off x="4291458" y="730018"/>
            <a:ext cx="1560581" cy="68512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+0,4</a:t>
            </a:r>
            <a:endParaRPr lang="ru-RU" sz="3600" dirty="0"/>
          </a:p>
        </p:txBody>
      </p:sp>
      <p:sp>
        <p:nvSpPr>
          <p:cNvPr id="57" name="Овал 56"/>
          <p:cNvSpPr/>
          <p:nvPr/>
        </p:nvSpPr>
        <p:spPr>
          <a:xfrm>
            <a:off x="1822343" y="2366984"/>
            <a:ext cx="1262831" cy="709679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:</a:t>
            </a:r>
            <a:r>
              <a:rPr lang="ru-RU" sz="3600" dirty="0"/>
              <a:t>8</a:t>
            </a:r>
          </a:p>
        </p:txBody>
      </p:sp>
      <p:sp>
        <p:nvSpPr>
          <p:cNvPr id="58" name="Овал 57"/>
          <p:cNvSpPr/>
          <p:nvPr/>
        </p:nvSpPr>
        <p:spPr>
          <a:xfrm>
            <a:off x="4310508" y="2347228"/>
            <a:ext cx="1254238" cy="70422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:10</a:t>
            </a:r>
            <a:endParaRPr lang="ru-RU" sz="3600" dirty="0"/>
          </a:p>
        </p:txBody>
      </p:sp>
      <p:sp>
        <p:nvSpPr>
          <p:cNvPr id="59" name="Овал 58"/>
          <p:cNvSpPr/>
          <p:nvPr/>
        </p:nvSpPr>
        <p:spPr>
          <a:xfrm>
            <a:off x="1693757" y="4137534"/>
            <a:ext cx="1499118" cy="82979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+85</a:t>
            </a:r>
            <a:endParaRPr lang="ru-RU" sz="3200" dirty="0"/>
          </a:p>
        </p:txBody>
      </p:sp>
      <p:sp>
        <p:nvSpPr>
          <p:cNvPr id="60" name="Овал 59"/>
          <p:cNvSpPr/>
          <p:nvPr/>
        </p:nvSpPr>
        <p:spPr>
          <a:xfrm>
            <a:off x="4143063" y="4266319"/>
            <a:ext cx="1565792" cy="57222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:10</a:t>
            </a:r>
            <a:endParaRPr lang="ru-RU" sz="3600" dirty="0"/>
          </a:p>
        </p:txBody>
      </p:sp>
      <p:sp>
        <p:nvSpPr>
          <p:cNvPr id="61" name="Стрелка вправо 60"/>
          <p:cNvSpPr/>
          <p:nvPr/>
        </p:nvSpPr>
        <p:spPr>
          <a:xfrm>
            <a:off x="7074308" y="1626608"/>
            <a:ext cx="757084" cy="40312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2" name="Стрелка вправо 61"/>
          <p:cNvSpPr/>
          <p:nvPr/>
        </p:nvSpPr>
        <p:spPr>
          <a:xfrm>
            <a:off x="7071848" y="3444012"/>
            <a:ext cx="757084" cy="40312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3" name="Стрелка вправо 62"/>
          <p:cNvSpPr/>
          <p:nvPr/>
        </p:nvSpPr>
        <p:spPr>
          <a:xfrm>
            <a:off x="7053409" y="5181692"/>
            <a:ext cx="757084" cy="40312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Овал 63"/>
              <p:cNvSpPr/>
              <p:nvPr/>
            </p:nvSpPr>
            <p:spPr>
              <a:xfrm>
                <a:off x="6776260" y="756299"/>
                <a:ext cx="1443507" cy="639495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ru-RU" sz="36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64" name="Овал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6260" y="756299"/>
                <a:ext cx="1443507" cy="639495"/>
              </a:xfrm>
              <a:prstGeom prst="ellipse">
                <a:avLst/>
              </a:prstGeom>
              <a:blipFill>
                <a:blip r:embed="rId3"/>
                <a:stretch>
                  <a:fillRect t="-12150" b="-355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Овал 64"/>
          <p:cNvSpPr/>
          <p:nvPr/>
        </p:nvSpPr>
        <p:spPr>
          <a:xfrm>
            <a:off x="6776261" y="2394177"/>
            <a:ext cx="1443506" cy="63949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/>
              <a:t>*</a:t>
            </a:r>
            <a:r>
              <a:rPr lang="ru-RU" sz="3600" dirty="0" smtClean="0"/>
              <a:t>21</a:t>
            </a:r>
            <a:endParaRPr lang="ru-RU" sz="3600" dirty="0"/>
          </a:p>
        </p:txBody>
      </p:sp>
      <p:sp>
        <p:nvSpPr>
          <p:cNvPr id="66" name="Овал 65"/>
          <p:cNvSpPr/>
          <p:nvPr/>
        </p:nvSpPr>
        <p:spPr>
          <a:xfrm>
            <a:off x="6784260" y="4290588"/>
            <a:ext cx="1739538" cy="63949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+13,3</a:t>
            </a:r>
            <a:endParaRPr lang="ru-RU" sz="3600" dirty="0"/>
          </a:p>
        </p:txBody>
      </p:sp>
      <p:sp>
        <p:nvSpPr>
          <p:cNvPr id="67" name="Пятно 1 66"/>
          <p:cNvSpPr/>
          <p:nvPr/>
        </p:nvSpPr>
        <p:spPr>
          <a:xfrm>
            <a:off x="8523798" y="903438"/>
            <a:ext cx="1691148" cy="1681316"/>
          </a:xfrm>
          <a:prstGeom prst="irregularSeal1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8" name="Пятно 1 67"/>
          <p:cNvSpPr/>
          <p:nvPr/>
        </p:nvSpPr>
        <p:spPr>
          <a:xfrm>
            <a:off x="8591237" y="2681232"/>
            <a:ext cx="2004681" cy="1681316"/>
          </a:xfrm>
          <a:prstGeom prst="irregularSeal1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126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9" name="Пятно 1 68"/>
          <p:cNvSpPr/>
          <p:nvPr/>
        </p:nvSpPr>
        <p:spPr>
          <a:xfrm>
            <a:off x="8591238" y="4459026"/>
            <a:ext cx="1691148" cy="1681316"/>
          </a:xfrm>
          <a:prstGeom prst="irregularSeal1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26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22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6" grpId="0" animBg="1"/>
      <p:bldP spid="17" grpId="0" animBg="1"/>
      <p:bldP spid="67" grpId="0" animBg="1"/>
      <p:bldP spid="68" grpId="0" animBg="1"/>
      <p:bldP spid="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421" y="-308318"/>
            <a:ext cx="11469129" cy="1325563"/>
          </a:xfrm>
        </p:spPr>
        <p:txBody>
          <a:bodyPr>
            <a:normAutofit fontScale="90000"/>
          </a:bodyPr>
          <a:lstStyle/>
          <a:p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Вычислите устно и преобразуйте ответ:</a:t>
            </a:r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10746" y="942116"/>
                <a:ext cx="5259859" cy="561314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800" b="0" i="1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num>
                        <m:den>
                          <m:r>
                            <a:rPr lang="ru-RU" sz="48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  <m:r>
                        <a:rPr lang="ru-RU" sz="4800" b="0" i="1" smtClean="0">
                          <a:latin typeface="Cambria Math" panose="02040503050406030204" pitchFamily="18" charset="0"/>
                        </a:rPr>
                        <m:t>+15</m:t>
                      </m:r>
                      <m:f>
                        <m:fPr>
                          <m:ctrlPr>
                            <a:rPr lang="ru-RU" sz="4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8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ru-RU" sz="48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  <m:r>
                        <a:rPr lang="ru-RU" sz="4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8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4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ru-RU" sz="4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4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4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ru-RU" sz="4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8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48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8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ru-RU" sz="4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ru-RU" sz="4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4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ru-RU" sz="4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ru-RU" sz="4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8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32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0746" y="942116"/>
                <a:ext cx="5259859" cy="561314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6060989" y="979179"/>
                <a:ext cx="1748481" cy="115535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4000" dirty="0" smtClean="0"/>
                  <a:t>15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ru-RU" sz="40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0989" y="979179"/>
                <a:ext cx="1748481" cy="1155357"/>
              </a:xfrm>
              <a:prstGeom prst="rect">
                <a:avLst/>
              </a:prstGeom>
              <a:blipFill>
                <a:blip r:embed="rId3"/>
                <a:stretch>
                  <a:fillRect b="-31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6060989" y="3013458"/>
                <a:ext cx="1748482" cy="115535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0989" y="3013458"/>
                <a:ext cx="1748482" cy="11553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6060989" y="5047735"/>
                <a:ext cx="1748482" cy="115535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0989" y="5047735"/>
                <a:ext cx="1748482" cy="11553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7815650" y="979179"/>
            <a:ext cx="1748481" cy="11553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16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7815650" y="5047734"/>
                <a:ext cx="1748481" cy="115535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5650" y="5047734"/>
                <a:ext cx="1748481" cy="11553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7815649" y="3013457"/>
                <a:ext cx="1748482" cy="115535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5649" y="3013457"/>
                <a:ext cx="1748482" cy="11553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333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3995" y="234778"/>
            <a:ext cx="10515600" cy="30150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г. Кемерово  552 546 человек, а численность г. Осинники 41 274. Какова численность этих городов вместе?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1286" y="5844337"/>
            <a:ext cx="445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Кемерово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0882" y="732706"/>
            <a:ext cx="7495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593 820 человек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суммарная численность этих городов.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4351" y="5844337"/>
            <a:ext cx="445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Осинники 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https://avatars.mds.yandex.net/get-zen_doc/1581245/pub_5dddeec44b1a762d7ecbdde4_5dddf0d51468c71cb2f9fffa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7" y="2514333"/>
            <a:ext cx="5558428" cy="333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g-fotki.yandex.ru/get/243492/328736508.0/0_1642aa_4dab2c87_X4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795" y="2514333"/>
            <a:ext cx="5915385" cy="332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69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35077" y="281961"/>
                <a:ext cx="11324304" cy="224492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 </a:t>
                </a:r>
                <a:r>
                  <a:rPr lang="ru-RU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 два дня засеяли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ru-RU" sz="44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ru-RU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поля. В первый день засеяли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44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ru-RU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поля. Во второй день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ru-RU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поля.  </a:t>
                </a:r>
                <a:r>
                  <a:rPr lang="ru-R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Какую часть поля засеяли </a:t>
                </a:r>
                <a:r>
                  <a:rPr lang="ru-RU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третий день</a:t>
                </a:r>
                <a:r>
                  <a:rPr lang="ru-R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ru-RU" sz="13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5077" y="281961"/>
                <a:ext cx="11324304" cy="2244929"/>
              </a:xfrm>
              <a:blipFill>
                <a:blip r:embed="rId3"/>
                <a:stretch>
                  <a:fillRect l="-2153" t="-2710" b="-200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87545" y="3629819"/>
                <a:ext cx="7407875" cy="20031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r>
                        <a:rPr lang="ru-RU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поля засеяли </m:t>
                      </m:r>
                    </m:oMath>
                  </m:oMathPara>
                </a14:m>
                <a:endParaRPr lang="ru-RU" sz="4400" b="0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в третий день.</m:t>
                      </m:r>
                    </m:oMath>
                  </m:oMathPara>
                </a14:m>
                <a:endParaRPr lang="ru-RU" sz="4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545" y="3629819"/>
                <a:ext cx="7407875" cy="2003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s://funart.pro/uploads/posts/2021-04/1617400290_46-p-oboi-zaseyannoe-pole-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114" y="3481550"/>
            <a:ext cx="4016447" cy="269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68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077" y="281961"/>
            <a:ext cx="11324304" cy="22449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швейной мастерской из 40,5 м ткани сшили 5 одинаковых платьев? Сколько метров ткани пошло на каждое платье?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5014" y="3252192"/>
            <a:ext cx="2572267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0" dirty="0" smtClean="0"/>
              <a:t>40,5:5=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438399" y="5177566"/>
            <a:ext cx="512086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Ответ: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ru-RU" sz="6000" dirty="0">
                <a:solidFill>
                  <a:srgbClr val="FF0000"/>
                </a:solidFill>
              </a:rPr>
              <a:t>8</a:t>
            </a:r>
            <a:r>
              <a:rPr lang="ru-RU" sz="6000" dirty="0" smtClean="0">
                <a:solidFill>
                  <a:srgbClr val="FF0000"/>
                </a:solidFill>
              </a:rPr>
              <a:t>,1 </a:t>
            </a:r>
            <a:r>
              <a:rPr lang="ru-RU" sz="6000" dirty="0">
                <a:solidFill>
                  <a:srgbClr val="FF0000"/>
                </a:solidFill>
              </a:rPr>
              <a:t>м</a:t>
            </a:r>
            <a:r>
              <a:rPr lang="ru-RU" sz="6000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00165" y="3252192"/>
            <a:ext cx="2572267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0" dirty="0"/>
              <a:t>8</a:t>
            </a:r>
            <a:r>
              <a:rPr lang="ru-RU" sz="6000" dirty="0" smtClean="0"/>
              <a:t>,1м</a:t>
            </a:r>
            <a:endParaRPr lang="ru-RU" dirty="0"/>
          </a:p>
        </p:txBody>
      </p:sp>
      <p:pic>
        <p:nvPicPr>
          <p:cNvPr id="1026" name="Picture 2" descr="https://w0.pngwave.com/png/614/656/dress-png-clip-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313" y="2508455"/>
            <a:ext cx="316199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60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периметр треугольника.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659571" y="4510321"/>
                <a:ext cx="2572986" cy="218414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ru-RU" sz="6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Р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ru-RU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3</m:t>
                        </m:r>
                      </m:num>
                      <m:den>
                        <m:r>
                          <a:rPr lang="ru-RU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5</m:t>
                        </m:r>
                      </m:den>
                    </m:f>
                  </m:oMath>
                </a14:m>
                <a:endParaRPr lang="ru-RU" sz="6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6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lang="ru-RU" sz="6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59571" y="4510321"/>
                <a:ext cx="2572986" cy="2184143"/>
              </a:xfrm>
              <a:blipFill>
                <a:blip r:embed="rId3"/>
                <a:stretch>
                  <a:fillRect l="-14184" t="-97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Равнобедренный треугольник 3"/>
          <p:cNvSpPr/>
          <p:nvPr/>
        </p:nvSpPr>
        <p:spPr>
          <a:xfrm>
            <a:off x="574589" y="2137719"/>
            <a:ext cx="4022125" cy="355874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2103" y="5616146"/>
            <a:ext cx="296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370438" y="1729537"/>
            <a:ext cx="296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87330" y="5511799"/>
            <a:ext cx="296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35511" y="3547759"/>
                <a:ext cx="800100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511" y="3547759"/>
                <a:ext cx="800100" cy="6347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3973" y="3599696"/>
                <a:ext cx="800100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73" y="3599696"/>
                <a:ext cx="800100" cy="6347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118669" y="5881131"/>
                <a:ext cx="800100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669" y="5881131"/>
                <a:ext cx="800100" cy="6347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Объект 2"/>
              <p:cNvSpPr txBox="1">
                <a:spLocks/>
              </p:cNvSpPr>
              <p:nvPr/>
            </p:nvSpPr>
            <p:spPr>
              <a:xfrm>
                <a:off x="6689125" y="2977420"/>
                <a:ext cx="2572986" cy="21841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ru-RU" sz="6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Р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ru-RU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6</m:t>
                        </m:r>
                      </m:num>
                      <m:den>
                        <m:r>
                          <a:rPr lang="ru-RU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10</m:t>
                        </m:r>
                      </m:den>
                    </m:f>
                  </m:oMath>
                </a14:m>
                <a:endParaRPr lang="ru-RU" sz="6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ru-RU" sz="6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lang="ru-RU" sz="6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125" y="2977420"/>
                <a:ext cx="2572986" cy="2184143"/>
              </a:xfrm>
              <a:prstGeom prst="rect">
                <a:avLst/>
              </a:prstGeom>
              <a:blipFill>
                <a:blip r:embed="rId7"/>
                <a:stretch>
                  <a:fillRect l="-14218" t="-94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906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841</TotalTime>
  <Words>137</Words>
  <Application>Microsoft Office PowerPoint</Application>
  <PresentationFormat>Широкоэкранный</PresentationFormat>
  <Paragraphs>61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Symbol</vt:lpstr>
      <vt:lpstr>Times New Roman</vt:lpstr>
      <vt:lpstr>Тема Office</vt:lpstr>
      <vt:lpstr>Урок 59</vt:lpstr>
      <vt:lpstr>Устный счёт</vt:lpstr>
      <vt:lpstr>Вычислите устно и преобразуйте ответ:</vt:lpstr>
      <vt:lpstr>Презентация PowerPoint</vt:lpstr>
      <vt:lpstr>Презентация PowerPoint</vt:lpstr>
      <vt:lpstr>Презентация PowerPoint</vt:lpstr>
      <vt:lpstr>Найдите периметр треугольника.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 Андреевна Баранова</dc:creator>
  <cp:lastModifiedBy>Дарья Андреевна Баранова</cp:lastModifiedBy>
  <cp:revision>69</cp:revision>
  <dcterms:created xsi:type="dcterms:W3CDTF">2022-03-21T21:34:45Z</dcterms:created>
  <dcterms:modified xsi:type="dcterms:W3CDTF">2022-03-29T02:44:12Z</dcterms:modified>
</cp:coreProperties>
</file>