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6" r:id="rId3"/>
    <p:sldId id="284" r:id="rId4"/>
    <p:sldId id="281" r:id="rId5"/>
    <p:sldId id="268" r:id="rId6"/>
    <p:sldId id="282" r:id="rId7"/>
    <p:sldId id="28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56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Нахождение числа по одной его </a:t>
            </a:r>
            <a:r>
              <a:rPr lang="ru-RU" sz="4400" b="1" i="1" dirty="0" smtClean="0"/>
              <a:t>доле.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12836" y="1424000"/>
                <a:ext cx="1248697" cy="82591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36" y="1424000"/>
                <a:ext cx="1248697" cy="825910"/>
              </a:xfrm>
              <a:prstGeom prst="rect">
                <a:avLst/>
              </a:prstGeom>
              <a:blipFill>
                <a:blip r:embed="rId3"/>
                <a:stretch>
                  <a:fillRect t="-5882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14,8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12836" y="3141403"/>
                <a:ext cx="1248697" cy="82591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36" y="3141403"/>
                <a:ext cx="1248697" cy="825910"/>
              </a:xfrm>
              <a:prstGeom prst="rect">
                <a:avLst/>
              </a:prstGeom>
              <a:blipFill>
                <a:blip r:embed="rId4"/>
                <a:stretch>
                  <a:fillRect t="-5109" b="-11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13,5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120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205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330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5" y="730018"/>
            <a:ext cx="1004128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*3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291458" y="730018"/>
            <a:ext cx="1893099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+11,8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Овал 56"/>
              <p:cNvSpPr/>
              <p:nvPr/>
            </p:nvSpPr>
            <p:spPr>
              <a:xfrm>
                <a:off x="1822343" y="2366984"/>
                <a:ext cx="1262831" cy="70967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57" name="Овал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343" y="2366984"/>
                <a:ext cx="1262831" cy="709679"/>
              </a:xfrm>
              <a:prstGeom prst="ellipse">
                <a:avLst/>
              </a:prstGeom>
              <a:blipFill>
                <a:blip r:embed="rId5"/>
                <a:stretch>
                  <a:fillRect t="-5882" b="-26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Овал 57"/>
          <p:cNvSpPr/>
          <p:nvPr/>
        </p:nvSpPr>
        <p:spPr>
          <a:xfrm>
            <a:off x="4310508" y="2347228"/>
            <a:ext cx="1747392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+12,5</a:t>
            </a:r>
            <a:endParaRPr lang="ru-RU" sz="3600" dirty="0"/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+85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143063" y="4266319"/>
            <a:ext cx="1565792" cy="572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+125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776260" y="756299"/>
            <a:ext cx="1443507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-8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1" y="2394177"/>
            <a:ext cx="1443506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*</a:t>
            </a:r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60" y="4290588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:11</a:t>
            </a:r>
            <a:endParaRPr lang="ru-RU" sz="3600" dirty="0"/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6,8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7" y="2681232"/>
            <a:ext cx="2004681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27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3" y="-12419"/>
            <a:ext cx="12191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491" y="74895"/>
            <a:ext cx="5021826" cy="779463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числа: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11"/>
              <p:cNvSpPr>
                <a:spLocks noGrp="1"/>
              </p:cNvSpPr>
              <p:nvPr>
                <p:ph idx="1"/>
              </p:nvPr>
            </p:nvSpPr>
            <p:spPr>
              <a:xfrm>
                <a:off x="54177" y="909644"/>
                <a:ext cx="5545393" cy="11457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Объект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77" y="909644"/>
                <a:ext cx="5545393" cy="1145740"/>
              </a:xfrm>
              <a:blipFill>
                <a:blip r:embed="rId3"/>
                <a:stretch>
                  <a:fillRect l="-5055" t="-6915" b="-53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06297" y="4129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6015" y="1756186"/>
            <a:ext cx="45448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ц 3кг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303кг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9156" y="2378061"/>
            <a:ext cx="4185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0,09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0,009 </a:t>
            </a:r>
            <a:endParaRPr lang="ru-RU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1017486" y="869903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&lt;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6415" y="2299370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4327" y="3102349"/>
            <a:ext cx="5535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80,107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80,017 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47283" y="3834289"/>
                <a:ext cx="2089033" cy="1151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sz="4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83" y="3834289"/>
                <a:ext cx="2089033" cy="1151982"/>
              </a:xfrm>
              <a:prstGeom prst="rect">
                <a:avLst/>
              </a:prstGeom>
              <a:blipFill>
                <a:blip r:embed="rId4"/>
                <a:stretch>
                  <a:fillRect r="-12245" b="-12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47826" y="4953708"/>
            <a:ext cx="6207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130м 12 см    12 524 см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59156" y="5611502"/>
                <a:ext cx="3320140" cy="1152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6" y="5611502"/>
                <a:ext cx="3320140" cy="1152047"/>
              </a:xfrm>
              <a:prstGeom prst="rect">
                <a:avLst/>
              </a:prstGeom>
              <a:blipFill>
                <a:blip r:embed="rId5"/>
                <a:stretch>
                  <a:fillRect l="-8257" b="-12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61473" y="3075746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5883" y="4980311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6753" y="1820029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6556" y="3976496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94761" y="5827855"/>
            <a:ext cx="6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9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9" grpId="0"/>
      <p:bldP spid="30" grpId="0"/>
      <p:bldP spid="3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147681"/>
            <a:ext cx="10515600" cy="1325563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общий знаменатель у дробей: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95865"/>
                <a:ext cx="3554627" cy="575207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14 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9 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4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den>
                    </m:f>
                  </m:oMath>
                </a14:m>
                <a:r>
                  <a:rPr lang="ru-RU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и 5</m:t>
                    </m:r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и 2</m:t>
                    </m:r>
                    <m:f>
                      <m:fPr>
                        <m:ctrlPr>
                          <a:rPr lang="ru-RU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48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95865"/>
                <a:ext cx="3554627" cy="5752070"/>
              </a:xfrm>
              <a:blipFill>
                <a:blip r:embed="rId3"/>
                <a:stretch>
                  <a:fillRect l="-7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Овал 3"/>
          <p:cNvSpPr/>
          <p:nvPr/>
        </p:nvSpPr>
        <p:spPr>
          <a:xfrm>
            <a:off x="5346356" y="895865"/>
            <a:ext cx="1995617" cy="8773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46355" y="1948183"/>
            <a:ext cx="1995617" cy="8773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46355" y="3035578"/>
            <a:ext cx="1995617" cy="8773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3400" y="4153929"/>
            <a:ext cx="1995617" cy="8773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46356" y="5241324"/>
            <a:ext cx="1995617" cy="8773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4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5077" y="281961"/>
                <a:ext cx="11324304" cy="224492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яблок, собранных владельцем садового участка, равна 40 кг. Чему равна масса всех собранных яблок?</a:t>
                </a:r>
                <a:endParaRPr lang="ru-RU" sz="13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077" y="281961"/>
                <a:ext cx="11324304" cy="2244929"/>
              </a:xfrm>
              <a:blipFill>
                <a:blip r:embed="rId3"/>
                <a:stretch>
                  <a:fillRect l="-2153" t="-2710" b="-8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7837" y="2808851"/>
                <a:ext cx="7407875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742950" indent="-742950">
                  <a:buAutoNum type="arabicPlain" startAt="200"/>
                </a:pPr>
                <a14:m>
                  <m:oMath xmlns:m="http://schemas.openxmlformats.org/officeDocument/2006/math">
                    <m:r>
                      <a:rPr lang="ru-RU" sz="4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кг масса всех собранных яблок.</m:t>
                    </m:r>
                  </m:oMath>
                </a14:m>
                <a:endParaRPr lang="ru-RU" sz="4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37" y="2808851"/>
                <a:ext cx="7407875" cy="677108"/>
              </a:xfrm>
              <a:prstGeom prst="rect">
                <a:avLst/>
              </a:prstGeom>
              <a:blipFill>
                <a:blip r:embed="rId4"/>
                <a:stretch>
                  <a:fillRect r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graalopt.ru/wp-content/uploads/2020/07/yabloko-krasno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642" y="3754248"/>
            <a:ext cx="3695648" cy="295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6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22635"/>
            <a:ext cx="11710219" cy="2815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ящиков разложили 150 кг слив, а 200 кг персиков – в 10 ящиков. На сколько килограммов ящик со сливами тяжелее ящика с персиками?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8" descr="Деревянный Ящик С Помидорами Стоковые Фотографии | Free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5575" y="4589447"/>
            <a:ext cx="576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2)200:10=20 (кг) – в одном ящике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0680" y="4290270"/>
            <a:ext cx="5373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1)150:5=30 (кг) – в одном ящике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6748" y="2776726"/>
            <a:ext cx="4332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3)30-20=10(кг)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975" y="5276088"/>
            <a:ext cx="11918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 ящик со сливами тяжелее ящика с персиками.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t.depositphotos.com/1177973/2952/i/950/depositphotos_29521037-stock-photo-ripe-plums-on-wooden-bo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243" y="2008049"/>
            <a:ext cx="2886697" cy="22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humbs.dreamstime.com/b/%D1%81%D0%B2%D0%B5%D0%B6%D0%B8%D0%B5-%D0%BA%D1%80%D0%B0%D1%81%D0%BE%D1%87%D0%BD%D1%8B%D0%B5-%D0%BF-%D0%BE%D1%81%D0%BA%D0%B8%D0%B5-%D0%BF%D0%B5%D1%80%D1%81%D0%B8%D0%BA%D0%B8-%D0%BE%D0%BD%D1%83%D1%82%D0%B0-%D0%BF%D0%B5%D1%80%D1%81%D0%B8%D0%BA%D0%BE%D0%B2-734112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486919"/>
            <a:ext cx="3205608" cy="21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8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0" grpId="1"/>
      <p:bldP spid="13" grpId="0"/>
      <p:bldP spid="13" grpId="1"/>
      <p:bldP spid="14" grpId="0"/>
      <p:bldP spid="14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77" y="281961"/>
            <a:ext cx="11324304" cy="2244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пролетел 1200 км за 4 часа? С какой скоростью летел самолет?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Самолет на белом картинки, стоковые фото Самолет на белом | Deposit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198" y="2681591"/>
            <a:ext cx="3784867" cy="259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77185" y="1881404"/>
                <a:ext cx="1891735" cy="16003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7200" dirty="0" smtClean="0"/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185" y="1881404"/>
                <a:ext cx="1891735" cy="1600375"/>
              </a:xfrm>
              <a:prstGeom prst="rect">
                <a:avLst/>
              </a:prstGeom>
              <a:blipFill>
                <a:blip r:embed="rId4"/>
                <a:stretch>
                  <a:fillRect l="-28939" t="-2672" b="-17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15878" y="5177566"/>
            <a:ext cx="644338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Ответ:</a:t>
            </a:r>
            <a:r>
              <a:rPr lang="en-US" sz="6000" dirty="0" smtClean="0">
                <a:solidFill>
                  <a:srgbClr val="FF0000"/>
                </a:solidFill>
              </a:rPr>
              <a:t> 300 </a:t>
            </a:r>
            <a:r>
              <a:rPr lang="ru-RU" sz="6000" dirty="0" smtClean="0">
                <a:solidFill>
                  <a:srgbClr val="FF0000"/>
                </a:solidFill>
              </a:rPr>
              <a:t>км</a:t>
            </a:r>
            <a:r>
              <a:rPr lang="en-US" sz="6000" dirty="0" smtClean="0">
                <a:solidFill>
                  <a:srgbClr val="FF0000"/>
                </a:solidFill>
              </a:rPr>
              <a:t>/</a:t>
            </a:r>
            <a:r>
              <a:rPr lang="ru-RU" sz="6000" dirty="0" smtClean="0">
                <a:solidFill>
                  <a:srgbClr val="FF0000"/>
                </a:solidFill>
              </a:rPr>
              <a:t>ч.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00506" y="1895222"/>
                <a:ext cx="3158759" cy="15727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7200" dirty="0" smtClean="0"/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1200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06" y="1895222"/>
                <a:ext cx="3158759" cy="1572738"/>
              </a:xfrm>
              <a:prstGeom prst="rect">
                <a:avLst/>
              </a:prstGeom>
              <a:blipFill>
                <a:blip r:embed="rId5"/>
                <a:stretch>
                  <a:fillRect l="-17568" t="-3101" b="-19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953139" y="3682498"/>
            <a:ext cx="315875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 smtClean="0"/>
              <a:t>V=</a:t>
            </a:r>
            <a:r>
              <a:rPr lang="ru-RU" sz="7200" dirty="0" smtClean="0"/>
              <a:t>300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6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191</Words>
  <Application>Microsoft Office PowerPoint</Application>
  <PresentationFormat>Широкоэкранный</PresentationFormat>
  <Paragraphs>65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Урок 56</vt:lpstr>
      <vt:lpstr>Устный счёт</vt:lpstr>
      <vt:lpstr>Сравните числа:</vt:lpstr>
      <vt:lpstr>Найдите общий знаменатель у дробей: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74</cp:revision>
  <dcterms:created xsi:type="dcterms:W3CDTF">2022-03-21T21:34:45Z</dcterms:created>
  <dcterms:modified xsi:type="dcterms:W3CDTF">2022-03-29T02:09:09Z</dcterms:modified>
</cp:coreProperties>
</file>