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9"/>
  </p:notesMasterIdLst>
  <p:sldIdLst>
    <p:sldId id="256" r:id="rId2"/>
    <p:sldId id="271" r:id="rId3"/>
    <p:sldId id="270" r:id="rId4"/>
    <p:sldId id="267" r:id="rId5"/>
    <p:sldId id="272" r:id="rId6"/>
    <p:sldId id="268" r:id="rId7"/>
    <p:sldId id="27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C5DF24-089B-44C2-9758-12FC2CE04AAA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08A794-63F0-4C72-8112-36C2F6E5C7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0839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08A794-63F0-4C72-8112-36C2F6E5C7D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61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0FC4-411D-4830-B3B8-8677D511F707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CF69-31D6-4F9F-8A50-A22A553B1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5240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0FC4-411D-4830-B3B8-8677D511F707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CF69-31D6-4F9F-8A50-A22A553B1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482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0FC4-411D-4830-B3B8-8677D511F707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CF69-31D6-4F9F-8A50-A22A553B1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0101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0FC4-411D-4830-B3B8-8677D511F707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CF69-31D6-4F9F-8A50-A22A553B1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676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0FC4-411D-4830-B3B8-8677D511F707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CF69-31D6-4F9F-8A50-A22A553B1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1766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0FC4-411D-4830-B3B8-8677D511F707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CF69-31D6-4F9F-8A50-A22A553B1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248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0FC4-411D-4830-B3B8-8677D511F707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CF69-31D6-4F9F-8A50-A22A553B1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9375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0FC4-411D-4830-B3B8-8677D511F707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CF69-31D6-4F9F-8A50-A22A553B1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203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0FC4-411D-4830-B3B8-8677D511F707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CF69-31D6-4F9F-8A50-A22A553B1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8369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0FC4-411D-4830-B3B8-8677D511F707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CF69-31D6-4F9F-8A50-A22A553B1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026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0FC4-411D-4830-B3B8-8677D511F707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CF69-31D6-4F9F-8A50-A22A553B1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399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20FC4-411D-4830-B3B8-8677D511F707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4CF69-31D6-4F9F-8A50-A22A553B1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744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Урок 41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4400" b="1" i="1" dirty="0"/>
              <a:t>Дроби. Сложение и вычитание добей с одинаковыми </a:t>
            </a:r>
            <a:r>
              <a:rPr lang="ru-RU" sz="4400" b="1" i="1" dirty="0" smtClean="0"/>
              <a:t>знаменателями.</a:t>
            </a:r>
            <a:endParaRPr lang="ru-RU" sz="44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368708" y="107502"/>
            <a:ext cx="114545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КГОБУ «Камчатская школа-интернат для обучающихся с ограниченными возможностями здоровья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518788" y="5788742"/>
            <a:ext cx="55158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Выполнила: учитель математики </a:t>
            </a:r>
          </a:p>
          <a:p>
            <a:r>
              <a:rPr lang="ru-RU" sz="2800" dirty="0" smtClean="0"/>
              <a:t>Баранова Дарья Андреевна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736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60824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12836" y="1424000"/>
            <a:ext cx="1248697" cy="8259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120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048000" y="1434882"/>
            <a:ext cx="1248697" cy="8259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200</a:t>
            </a:r>
            <a:endParaRPr lang="ru-RU" sz="3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506065" y="1415216"/>
            <a:ext cx="1248697" cy="8259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8000</a:t>
            </a:r>
            <a:endParaRPr lang="ru-RU" sz="3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12836" y="3141403"/>
            <a:ext cx="1248697" cy="8259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350</a:t>
            </a:r>
            <a:endParaRPr lang="ru-RU" sz="36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048000" y="3141403"/>
            <a:ext cx="1248697" cy="8259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/>
              <a:t>7</a:t>
            </a:r>
            <a:r>
              <a:rPr lang="ru-RU" sz="3600" dirty="0" smtClean="0"/>
              <a:t>0</a:t>
            </a:r>
            <a:endParaRPr lang="ru-RU" sz="36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506064" y="3125513"/>
            <a:ext cx="1248697" cy="8259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420</a:t>
            </a:r>
            <a:endParaRPr lang="ru-RU" sz="36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12836" y="4973330"/>
            <a:ext cx="1248697" cy="8259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450</a:t>
            </a:r>
            <a:endParaRPr lang="ru-RU" sz="36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048000" y="4973330"/>
            <a:ext cx="1248697" cy="8259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/>
              <a:t>3</a:t>
            </a:r>
            <a:r>
              <a:rPr lang="ru-RU" sz="3600" dirty="0" smtClean="0"/>
              <a:t>00</a:t>
            </a:r>
            <a:endParaRPr lang="ru-RU" sz="36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487625" y="4970299"/>
            <a:ext cx="1248697" cy="8259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30</a:t>
            </a:r>
            <a:endParaRPr lang="ru-RU" sz="3600" dirty="0"/>
          </a:p>
        </p:txBody>
      </p:sp>
      <p:sp>
        <p:nvSpPr>
          <p:cNvPr id="19" name="Стрелка вправо 18"/>
          <p:cNvSpPr/>
          <p:nvPr/>
        </p:nvSpPr>
        <p:spPr>
          <a:xfrm>
            <a:off x="2122537" y="1669201"/>
            <a:ext cx="757084" cy="403123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0" name="Стрелка вправо 19"/>
          <p:cNvSpPr/>
          <p:nvPr/>
        </p:nvSpPr>
        <p:spPr>
          <a:xfrm>
            <a:off x="4547417" y="1659720"/>
            <a:ext cx="757084" cy="403123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2" name="Стрелка вправо 21"/>
          <p:cNvSpPr/>
          <p:nvPr/>
        </p:nvSpPr>
        <p:spPr>
          <a:xfrm>
            <a:off x="2187674" y="3371323"/>
            <a:ext cx="757084" cy="403123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3" name="Стрелка вправо 22"/>
          <p:cNvSpPr/>
          <p:nvPr/>
        </p:nvSpPr>
        <p:spPr>
          <a:xfrm>
            <a:off x="4579370" y="3371323"/>
            <a:ext cx="757084" cy="403123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5" name="Стрелка вправо 24"/>
          <p:cNvSpPr/>
          <p:nvPr/>
        </p:nvSpPr>
        <p:spPr>
          <a:xfrm>
            <a:off x="2277399" y="5257006"/>
            <a:ext cx="757084" cy="403123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6" name="Стрелка вправо 25"/>
          <p:cNvSpPr/>
          <p:nvPr/>
        </p:nvSpPr>
        <p:spPr>
          <a:xfrm>
            <a:off x="4569537" y="5257005"/>
            <a:ext cx="757084" cy="403123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17557" y="-231548"/>
            <a:ext cx="6141472" cy="1325563"/>
          </a:xfrm>
        </p:spPr>
        <p:txBody>
          <a:bodyPr>
            <a:normAutofit/>
          </a:bodyPr>
          <a:lstStyle/>
          <a:p>
            <a:pPr algn="ctr"/>
            <a:r>
              <a:rPr lang="ru-RU" sz="6600" b="1" i="1" dirty="0" smtClean="0"/>
              <a:t>Устный счёт</a:t>
            </a:r>
            <a:endParaRPr lang="ru-RU" sz="6600" b="1" i="1" dirty="0"/>
          </a:p>
        </p:txBody>
      </p:sp>
      <p:sp>
        <p:nvSpPr>
          <p:cNvPr id="55" name="Овал 54"/>
          <p:cNvSpPr/>
          <p:nvPr/>
        </p:nvSpPr>
        <p:spPr>
          <a:xfrm>
            <a:off x="2030355" y="730018"/>
            <a:ext cx="1351942" cy="55981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+80</a:t>
            </a:r>
            <a:endParaRPr lang="ru-RU" sz="3600" dirty="0"/>
          </a:p>
        </p:txBody>
      </p:sp>
      <p:sp>
        <p:nvSpPr>
          <p:cNvPr id="56" name="Овал 55"/>
          <p:cNvSpPr/>
          <p:nvPr/>
        </p:nvSpPr>
        <p:spPr>
          <a:xfrm>
            <a:off x="4291459" y="730018"/>
            <a:ext cx="1311388" cy="685125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/>
              <a:t>*</a:t>
            </a:r>
            <a:r>
              <a:rPr lang="ru-RU" sz="3600" dirty="0" smtClean="0"/>
              <a:t>40</a:t>
            </a:r>
            <a:endParaRPr lang="ru-RU" sz="3600" dirty="0"/>
          </a:p>
        </p:txBody>
      </p:sp>
      <p:sp>
        <p:nvSpPr>
          <p:cNvPr id="57" name="Овал 56"/>
          <p:cNvSpPr/>
          <p:nvPr/>
        </p:nvSpPr>
        <p:spPr>
          <a:xfrm>
            <a:off x="1822343" y="2366984"/>
            <a:ext cx="1262831" cy="709679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:</a:t>
            </a:r>
            <a:r>
              <a:rPr lang="ru-RU" sz="3600" dirty="0"/>
              <a:t>5</a:t>
            </a:r>
          </a:p>
        </p:txBody>
      </p:sp>
      <p:sp>
        <p:nvSpPr>
          <p:cNvPr id="58" name="Овал 57"/>
          <p:cNvSpPr/>
          <p:nvPr/>
        </p:nvSpPr>
        <p:spPr>
          <a:xfrm>
            <a:off x="4310508" y="2347228"/>
            <a:ext cx="1254238" cy="704225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*</a:t>
            </a:r>
            <a:r>
              <a:rPr lang="ru-RU" sz="3600" dirty="0"/>
              <a:t>6</a:t>
            </a:r>
          </a:p>
        </p:txBody>
      </p:sp>
      <p:sp>
        <p:nvSpPr>
          <p:cNvPr id="59" name="Овал 58"/>
          <p:cNvSpPr/>
          <p:nvPr/>
        </p:nvSpPr>
        <p:spPr>
          <a:xfrm>
            <a:off x="1693757" y="4137534"/>
            <a:ext cx="1499118" cy="829797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/>
              <a:t>-</a:t>
            </a:r>
            <a:r>
              <a:rPr lang="ru-RU" sz="3200" dirty="0" smtClean="0"/>
              <a:t>150</a:t>
            </a:r>
            <a:endParaRPr lang="ru-RU" sz="3200" dirty="0"/>
          </a:p>
        </p:txBody>
      </p:sp>
      <p:sp>
        <p:nvSpPr>
          <p:cNvPr id="60" name="Овал 59"/>
          <p:cNvSpPr/>
          <p:nvPr/>
        </p:nvSpPr>
        <p:spPr>
          <a:xfrm>
            <a:off x="4143063" y="4266319"/>
            <a:ext cx="1565792" cy="572225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:10</a:t>
            </a:r>
            <a:endParaRPr lang="ru-RU" sz="3600" dirty="0"/>
          </a:p>
        </p:txBody>
      </p:sp>
      <p:sp>
        <p:nvSpPr>
          <p:cNvPr id="61" name="Стрелка вправо 60"/>
          <p:cNvSpPr/>
          <p:nvPr/>
        </p:nvSpPr>
        <p:spPr>
          <a:xfrm>
            <a:off x="7074308" y="1626608"/>
            <a:ext cx="757084" cy="403123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2" name="Стрелка вправо 61"/>
          <p:cNvSpPr/>
          <p:nvPr/>
        </p:nvSpPr>
        <p:spPr>
          <a:xfrm>
            <a:off x="7071848" y="3444012"/>
            <a:ext cx="757084" cy="403123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3" name="Стрелка вправо 62"/>
          <p:cNvSpPr/>
          <p:nvPr/>
        </p:nvSpPr>
        <p:spPr>
          <a:xfrm>
            <a:off x="7053409" y="5181692"/>
            <a:ext cx="757084" cy="403123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4" name="Овал 63"/>
          <p:cNvSpPr/>
          <p:nvPr/>
        </p:nvSpPr>
        <p:spPr>
          <a:xfrm>
            <a:off x="6776260" y="756299"/>
            <a:ext cx="1443507" cy="639495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:100</a:t>
            </a:r>
            <a:endParaRPr lang="ru-RU" sz="3600" dirty="0"/>
          </a:p>
        </p:txBody>
      </p:sp>
      <p:sp>
        <p:nvSpPr>
          <p:cNvPr id="65" name="Овал 64"/>
          <p:cNvSpPr/>
          <p:nvPr/>
        </p:nvSpPr>
        <p:spPr>
          <a:xfrm>
            <a:off x="6776261" y="2394177"/>
            <a:ext cx="1443506" cy="639495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-120</a:t>
            </a:r>
            <a:endParaRPr lang="ru-RU" sz="3600" dirty="0"/>
          </a:p>
        </p:txBody>
      </p:sp>
      <p:sp>
        <p:nvSpPr>
          <p:cNvPr id="66" name="Овал 65"/>
          <p:cNvSpPr/>
          <p:nvPr/>
        </p:nvSpPr>
        <p:spPr>
          <a:xfrm>
            <a:off x="6784260" y="4290588"/>
            <a:ext cx="1241938" cy="639495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*30</a:t>
            </a:r>
            <a:endParaRPr lang="ru-RU" sz="3600" dirty="0"/>
          </a:p>
        </p:txBody>
      </p:sp>
      <p:sp>
        <p:nvSpPr>
          <p:cNvPr id="67" name="Пятно 1 66"/>
          <p:cNvSpPr/>
          <p:nvPr/>
        </p:nvSpPr>
        <p:spPr>
          <a:xfrm>
            <a:off x="8523798" y="903438"/>
            <a:ext cx="1691148" cy="1681316"/>
          </a:xfrm>
          <a:prstGeom prst="irregularSeal1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80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68" name="Пятно 1 67"/>
          <p:cNvSpPr/>
          <p:nvPr/>
        </p:nvSpPr>
        <p:spPr>
          <a:xfrm>
            <a:off x="8591238" y="2681232"/>
            <a:ext cx="1691148" cy="1681316"/>
          </a:xfrm>
          <a:prstGeom prst="irregularSeal1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300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69" name="Пятно 1 68"/>
          <p:cNvSpPr/>
          <p:nvPr/>
        </p:nvSpPr>
        <p:spPr>
          <a:xfrm>
            <a:off x="8591238" y="4459026"/>
            <a:ext cx="1691148" cy="1681316"/>
          </a:xfrm>
          <a:prstGeom prst="irregularSeal1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900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611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1" grpId="0" animBg="1"/>
      <p:bldP spid="12" grpId="0" animBg="1"/>
      <p:bldP spid="16" grpId="0" animBg="1"/>
      <p:bldP spid="17" grpId="0" animBg="1"/>
      <p:bldP spid="67" grpId="0" animBg="1"/>
      <p:bldP spid="68" grpId="0" animBg="1"/>
      <p:bldP spid="6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3961" y="182563"/>
            <a:ext cx="11838039" cy="1325563"/>
          </a:xfrm>
        </p:spPr>
        <p:txBody>
          <a:bodyPr>
            <a:noAutofit/>
          </a:bodyPr>
          <a:lstStyle/>
          <a:p>
            <a:r>
              <a:rPr lang="ru-RU" sz="4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Расположите дроби в порядке возрастания:</a:t>
            </a:r>
            <a:endParaRPr lang="ru-RU" sz="4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452284" y="1690688"/>
                <a:ext cx="1356851" cy="1583454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4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ru-RU" sz="4000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284" y="1690688"/>
                <a:ext cx="1356851" cy="15834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2069691" y="1690688"/>
                <a:ext cx="1356851" cy="1583454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4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ru-RU" sz="4000" b="0" i="1" smtClean="0">
                              <a:latin typeface="Cambria Math" panose="02040503050406030204" pitchFamily="18" charset="0"/>
                            </a:rPr>
                            <m:t>22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9691" y="1690688"/>
                <a:ext cx="1356851" cy="15834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3687098" y="1690688"/>
                <a:ext cx="1356851" cy="1583454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4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ru-RU" sz="40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7098" y="1690688"/>
                <a:ext cx="1356851" cy="15834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5304505" y="1690688"/>
                <a:ext cx="1356851" cy="1583454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4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ru-RU" sz="4000" b="0" i="1" smtClean="0">
                              <a:latin typeface="Cambria Math" panose="02040503050406030204" pitchFamily="18" charset="0"/>
                            </a:rPr>
                            <m:t>42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4505" y="1690688"/>
                <a:ext cx="1356851" cy="15834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6921912" y="1690688"/>
                <a:ext cx="1356851" cy="1583454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4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ru-RU" sz="4000" b="0" i="1" smtClean="0">
                              <a:latin typeface="Cambria Math" panose="02040503050406030204" pitchFamily="18" charset="0"/>
                            </a:rPr>
                            <m:t>26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1912" y="1690688"/>
                <a:ext cx="1356851" cy="15834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8539319" y="1690688"/>
                <a:ext cx="1356851" cy="1583454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4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ru-RU" sz="40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9319" y="1690688"/>
                <a:ext cx="1356851" cy="158345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10156726" y="1690688"/>
                <a:ext cx="1356851" cy="1583454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4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ru-RU" sz="4000" b="0" i="1" smtClean="0">
                              <a:latin typeface="Cambria Math" panose="02040503050406030204" pitchFamily="18" charset="0"/>
                            </a:rPr>
                            <m:t>58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56726" y="1690688"/>
                <a:ext cx="1356851" cy="15834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226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4.44444E-6 L -0.80078 0.3377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039" y="16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44444E-6 L -0.26889 0.3694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51" y="184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4.44444E-6 L -0.26198 0.3506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99" y="175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4.44444E-6 L 0.27057 0.3550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29" y="177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11 0.02662 L -0.13503 0.3909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46" y="18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44444E-6 L 0.66133 0.3708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060" y="185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4.44444E-6 L 0.53229 0.3622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615" y="181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26923" y="-8715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sz="4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Вычислите устно и сократите дроби:</a:t>
            </a:r>
            <a:endParaRPr lang="ru-RU" sz="4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572729" y="1253331"/>
                <a:ext cx="7932174" cy="435133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3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</m:num>
                      <m:den>
                        <m:r>
                          <a:rPr lang="ru-RU" sz="3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20</m:t>
                        </m:r>
                      </m:den>
                    </m:f>
                  </m:oMath>
                </a14:m>
                <a:r>
                  <a:rPr lang="ru-RU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3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ru-RU" sz="3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  <m:r>
                      <a:rPr lang="ru-RU" sz="3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+6+</m:t>
                    </m:r>
                    <m:f>
                      <m:fPr>
                        <m:ctrlPr>
                          <a:rPr lang="ru-RU" sz="3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3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ru-RU" sz="3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ru-RU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3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ru-RU" sz="3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20</m:t>
                        </m:r>
                      </m:den>
                    </m:f>
                  </m:oMath>
                </a14:m>
                <a:r>
                  <a:rPr lang="ru-RU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+7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3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ru-RU" sz="3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20</m:t>
                        </m:r>
                      </m:den>
                    </m:f>
                    <m:r>
                      <a:rPr lang="ru-RU" sz="3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endParaRPr lang="ru-RU" sz="36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ru-RU" sz="3600" dirty="0" smtClean="0">
                    <a:cs typeface="Times New Roman" panose="02020603050405020304" pitchFamily="18" charset="0"/>
                  </a:rPr>
                  <a:t>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3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a:rPr lang="ru-RU" sz="3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</m:den>
                    </m:f>
                    <m:r>
                      <a:rPr lang="ru-RU" sz="3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ru-RU" sz="3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3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ru-RU" sz="3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</m:den>
                    </m:f>
                    <m:r>
                      <a:rPr lang="ru-RU" sz="3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endParaRPr lang="ru-RU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72729" y="1253331"/>
                <a:ext cx="7932174" cy="4351338"/>
              </a:xfrm>
              <a:blipFill>
                <a:blip r:embed="rId3"/>
                <a:stretch>
                  <a:fillRect l="-2383" t="-12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9576620" y="1325563"/>
                <a:ext cx="1265903" cy="93406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76620" y="1325563"/>
                <a:ext cx="1265903" cy="93406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9576620" y="2346786"/>
                <a:ext cx="1265903" cy="93406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0" i="1" smtClean="0">
                          <a:latin typeface="Cambria Math" panose="02040503050406030204" pitchFamily="18" charset="0"/>
                        </a:rPr>
                        <m:t>6</m:t>
                      </m:r>
                      <m:f>
                        <m:fPr>
                          <m:ctrlPr>
                            <a:rPr lang="ru-RU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76620" y="2346786"/>
                <a:ext cx="1265903" cy="93406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9576620" y="3429000"/>
                <a:ext cx="1265903" cy="93406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0" i="1" smtClean="0">
                          <a:latin typeface="Cambria Math" panose="02040503050406030204" pitchFamily="18" charset="0"/>
                        </a:rPr>
                        <m:t>7</m:t>
                      </m:r>
                      <m:f>
                        <m:fPr>
                          <m:ctrlPr>
                            <a:rPr lang="ru-RU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76620" y="3429000"/>
                <a:ext cx="1265903" cy="93406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9576620" y="4511214"/>
                <a:ext cx="1265903" cy="93406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0" i="1" smtClean="0">
                          <a:latin typeface="Cambria Math" panose="02040503050406030204" pitchFamily="18" charset="0"/>
                        </a:rPr>
                        <m:t>2</m:t>
                      </m:r>
                      <m:f>
                        <m:fPr>
                          <m:ctrlPr>
                            <a:rPr lang="ru-RU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76620" y="4511214"/>
                <a:ext cx="1265903" cy="93406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10884309" y="1325563"/>
                <a:ext cx="1265903" cy="93406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84309" y="1325563"/>
                <a:ext cx="1265903" cy="93406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10884308" y="3429000"/>
                <a:ext cx="1265903" cy="93406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0" i="1" smtClean="0">
                          <a:latin typeface="Cambria Math" panose="02040503050406030204" pitchFamily="18" charset="0"/>
                        </a:rPr>
                        <m:t>7</m:t>
                      </m:r>
                      <m:f>
                        <m:fPr>
                          <m:ctrlPr>
                            <a:rPr lang="ru-RU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84308" y="3429000"/>
                <a:ext cx="1265903" cy="93406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10884307" y="4511214"/>
                <a:ext cx="1265903" cy="93406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800" dirty="0" smtClean="0"/>
                  <a:t>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ru-RU" sz="2800" dirty="0"/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84307" y="4511214"/>
                <a:ext cx="1265903" cy="93406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10884307" y="2346786"/>
                <a:ext cx="1265903" cy="93406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0" i="1" smtClean="0">
                          <a:latin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84307" y="2346786"/>
                <a:ext cx="1265903" cy="93406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2022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3995" y="234778"/>
            <a:ext cx="10515600" cy="3015050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Население г. Петропавловска – Камчатского в 2021 году составляло 179 367 человек, а в 2011 году на 433 человека больше. Какое количество жителей проживало в 2011 году в г. Петропавловске-Камчатском?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0" name="Picture 6" descr="https://dialogorg.ru/upload/iblock/120/1200224407fb0afe8479947b9bb2dd9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8862" y="3429000"/>
            <a:ext cx="2872946" cy="1915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youtravel.me/upload/tours/61c/61cab86f52f470126d369c1e6a25c858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322" y="3429000"/>
            <a:ext cx="2681863" cy="1915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597367" y="5547150"/>
            <a:ext cx="2597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179 367 чел.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793498" y="5516373"/>
            <a:ext cx="2666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179 800 чел.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669957"/>
            <a:ext cx="11988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 г.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61670" y="3669957"/>
            <a:ext cx="11988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2011 г.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692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5077" y="281961"/>
            <a:ext cx="11324304" cy="22449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Чему равна половина часа?</a:t>
            </a:r>
          </a:p>
          <a:p>
            <a:pPr marL="0" indent="0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Чему равна четвертая часа?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59741" y="2150530"/>
            <a:ext cx="3549446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6000" dirty="0" smtClean="0"/>
              <a:t>60мин:2=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438398" y="3700754"/>
            <a:ext cx="3470789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6000" dirty="0" smtClean="0"/>
              <a:t>60мин:4=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219567" y="2150530"/>
            <a:ext cx="2510482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30 мин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19567" y="3673068"/>
            <a:ext cx="2510482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15 мин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684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7586" y="297579"/>
            <a:ext cx="11149781" cy="12715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Определите виды углов: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1062681" y="1933832"/>
            <a:ext cx="1278924" cy="95147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1062681" y="2885303"/>
            <a:ext cx="1849395" cy="2265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798670" y="2149784"/>
            <a:ext cx="294503" cy="132217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H="1">
            <a:off x="4091113" y="3425556"/>
            <a:ext cx="1474576" cy="4324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982362" y="3737822"/>
            <a:ext cx="16476" cy="146849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985453" y="5187779"/>
            <a:ext cx="1464274" cy="1647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5152768" y="5206314"/>
            <a:ext cx="2582562" cy="205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 flipV="1">
            <a:off x="5490519" y="4339282"/>
            <a:ext cx="2244811" cy="867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>
            <a:off x="8487033" y="2084108"/>
            <a:ext cx="582826" cy="111400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H="1">
            <a:off x="8487034" y="3198114"/>
            <a:ext cx="157136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H="1">
            <a:off x="9272717" y="5653216"/>
            <a:ext cx="2731872" cy="2059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490519" y="3240087"/>
            <a:ext cx="166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40" name="TextBox 39"/>
          <p:cNvSpPr txBox="1"/>
          <p:nvPr/>
        </p:nvSpPr>
        <p:spPr>
          <a:xfrm>
            <a:off x="754792" y="2700637"/>
            <a:ext cx="166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2912076" y="2700637"/>
            <a:ext cx="166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5216611" y="1826330"/>
            <a:ext cx="166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А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92096" y="3553156"/>
            <a:ext cx="166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44" name="TextBox 43"/>
          <p:cNvSpPr txBox="1"/>
          <p:nvPr/>
        </p:nvSpPr>
        <p:spPr>
          <a:xfrm>
            <a:off x="3663779" y="3302620"/>
            <a:ext cx="166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Е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600067" y="5119772"/>
            <a:ext cx="166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А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720296" y="5122271"/>
            <a:ext cx="166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903970" y="1702732"/>
            <a:ext cx="166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А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154828" y="4152457"/>
            <a:ext cx="166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50" name="TextBox 49"/>
          <p:cNvSpPr txBox="1"/>
          <p:nvPr/>
        </p:nvSpPr>
        <p:spPr>
          <a:xfrm>
            <a:off x="7820797" y="5042242"/>
            <a:ext cx="166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51" name="TextBox 50"/>
          <p:cNvSpPr txBox="1"/>
          <p:nvPr/>
        </p:nvSpPr>
        <p:spPr>
          <a:xfrm>
            <a:off x="4828401" y="5042242"/>
            <a:ext cx="166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52" name="TextBox 51"/>
          <p:cNvSpPr txBox="1"/>
          <p:nvPr/>
        </p:nvSpPr>
        <p:spPr>
          <a:xfrm>
            <a:off x="8537489" y="1821083"/>
            <a:ext cx="166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А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8095737" y="3146937"/>
            <a:ext cx="166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54" name="TextBox 53"/>
          <p:cNvSpPr txBox="1"/>
          <p:nvPr/>
        </p:nvSpPr>
        <p:spPr>
          <a:xfrm>
            <a:off x="10060460" y="3146937"/>
            <a:ext cx="166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55" name="TextBox 54"/>
          <p:cNvSpPr txBox="1"/>
          <p:nvPr/>
        </p:nvSpPr>
        <p:spPr>
          <a:xfrm>
            <a:off x="8918491" y="5678486"/>
            <a:ext cx="166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А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0471837" y="5673646"/>
            <a:ext cx="166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57" name="TextBox 56"/>
          <p:cNvSpPr txBox="1"/>
          <p:nvPr/>
        </p:nvSpPr>
        <p:spPr>
          <a:xfrm>
            <a:off x="11877367" y="5644880"/>
            <a:ext cx="166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233101" y="3072828"/>
            <a:ext cx="1450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острый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998838" y="5490188"/>
            <a:ext cx="1450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прямой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179159" y="3584438"/>
            <a:ext cx="1450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тупой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198074" y="5388821"/>
            <a:ext cx="1450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острый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436062" y="3521396"/>
            <a:ext cx="1450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острый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0143868" y="6081157"/>
            <a:ext cx="1450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развернутый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939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5" grpId="0"/>
      <p:bldP spid="37" grpId="0"/>
      <p:bldP spid="39" grpId="0"/>
      <p:bldP spid="45" grpId="0"/>
      <p:bldP spid="5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636</TotalTime>
  <Words>177</Words>
  <Application>Microsoft Office PowerPoint</Application>
  <PresentationFormat>Широкоэкранный</PresentationFormat>
  <Paragraphs>85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Times New Roman</vt:lpstr>
      <vt:lpstr>Тема Office</vt:lpstr>
      <vt:lpstr>Урок 41</vt:lpstr>
      <vt:lpstr>Устный счёт</vt:lpstr>
      <vt:lpstr>Расположите дроби в порядке возрастания:</vt:lpstr>
      <vt:lpstr>Вычислите устно и сократите дроби: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Дарья Андреевна Баранова</dc:creator>
  <cp:lastModifiedBy>Дарья Андреевна Баранова</cp:lastModifiedBy>
  <cp:revision>52</cp:revision>
  <dcterms:created xsi:type="dcterms:W3CDTF">2022-03-21T21:34:45Z</dcterms:created>
  <dcterms:modified xsi:type="dcterms:W3CDTF">2022-03-29T02:04:54Z</dcterms:modified>
</cp:coreProperties>
</file>