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63" r:id="rId3"/>
    <p:sldId id="261" r:id="rId4"/>
    <p:sldId id="262" r:id="rId5"/>
    <p:sldId id="258" r:id="rId6"/>
    <p:sldId id="260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24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482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0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76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6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4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37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20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369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3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0FC4-411D-4830-B3B8-8677D511F707}" type="datetimeFigureOut">
              <a:rPr lang="ru-RU" smtClean="0"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CF69-31D6-4F9F-8A50-A22A553B1D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74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37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b="1" i="1" dirty="0"/>
              <a:t>Площадь, </a:t>
            </a:r>
            <a:r>
              <a:rPr lang="ru-RU" sz="4400" b="1" i="1" dirty="0" smtClean="0"/>
              <a:t>периметр.</a:t>
            </a:r>
            <a:endParaRPr lang="ru-RU" sz="4400" b="1" i="1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8708" y="107502"/>
            <a:ext cx="11454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КГОБУ «Камчатская школа-интернат для обучающихся с ограниченными возможностями здоровья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18788" y="5788742"/>
            <a:ext cx="55158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Выполнила: учитель математики </a:t>
            </a:r>
          </a:p>
          <a:p>
            <a:r>
              <a:rPr lang="ru-RU" sz="2800" dirty="0" smtClean="0"/>
              <a:t>Баранова Дарья Андреевна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736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60824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2836" y="142400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450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8000" y="1434882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9</a:t>
            </a:r>
            <a:r>
              <a:rPr lang="ru-RU" sz="3600" dirty="0" smtClean="0"/>
              <a:t>0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6065" y="1415216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150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12836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3200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48000" y="314140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80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506064" y="3125513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4000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12836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450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048000" y="4973330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/>
              <a:t>2</a:t>
            </a:r>
            <a:r>
              <a:rPr lang="ru-RU" sz="3600" dirty="0" smtClean="0"/>
              <a:t>00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87625" y="4970299"/>
            <a:ext cx="1248697" cy="8259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2400</a:t>
            </a:r>
            <a:endParaRPr lang="ru-RU" sz="3600" dirty="0"/>
          </a:p>
        </p:txBody>
      </p:sp>
      <p:sp>
        <p:nvSpPr>
          <p:cNvPr id="19" name="Стрелка вправо 18"/>
          <p:cNvSpPr/>
          <p:nvPr/>
        </p:nvSpPr>
        <p:spPr>
          <a:xfrm>
            <a:off x="2122537" y="1669201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4547417" y="1659720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2187674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4579370" y="3371323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2277399" y="5257006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4569537" y="5257005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17557" y="-231548"/>
            <a:ext cx="6141472" cy="1325563"/>
          </a:xfrm>
        </p:spPr>
        <p:txBody>
          <a:bodyPr>
            <a:normAutofit/>
          </a:bodyPr>
          <a:lstStyle/>
          <a:p>
            <a:pPr algn="ctr"/>
            <a:r>
              <a:rPr lang="ru-RU" sz="6600" b="1" i="1" dirty="0" smtClean="0"/>
              <a:t>Устный счёт</a:t>
            </a:r>
            <a:endParaRPr lang="ru-RU" sz="6600" b="1" i="1" dirty="0"/>
          </a:p>
        </p:txBody>
      </p:sp>
      <p:sp>
        <p:nvSpPr>
          <p:cNvPr id="55" name="Овал 54"/>
          <p:cNvSpPr/>
          <p:nvPr/>
        </p:nvSpPr>
        <p:spPr>
          <a:xfrm>
            <a:off x="2030355" y="730018"/>
            <a:ext cx="846809" cy="55981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:5</a:t>
            </a:r>
            <a:endParaRPr lang="ru-RU" sz="3600" dirty="0"/>
          </a:p>
        </p:txBody>
      </p:sp>
      <p:sp>
        <p:nvSpPr>
          <p:cNvPr id="56" name="Овал 55"/>
          <p:cNvSpPr/>
          <p:nvPr/>
        </p:nvSpPr>
        <p:spPr>
          <a:xfrm>
            <a:off x="4291459" y="730018"/>
            <a:ext cx="1311388" cy="6851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+60</a:t>
            </a:r>
            <a:endParaRPr lang="ru-RU" sz="3600" dirty="0"/>
          </a:p>
        </p:txBody>
      </p:sp>
      <p:sp>
        <p:nvSpPr>
          <p:cNvPr id="57" name="Овал 56"/>
          <p:cNvSpPr/>
          <p:nvPr/>
        </p:nvSpPr>
        <p:spPr>
          <a:xfrm>
            <a:off x="1822343" y="2366984"/>
            <a:ext cx="1262831" cy="709679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:40</a:t>
            </a:r>
            <a:endParaRPr lang="ru-RU" sz="3600" dirty="0"/>
          </a:p>
        </p:txBody>
      </p:sp>
      <p:sp>
        <p:nvSpPr>
          <p:cNvPr id="58" name="Овал 57"/>
          <p:cNvSpPr/>
          <p:nvPr/>
        </p:nvSpPr>
        <p:spPr>
          <a:xfrm>
            <a:off x="4310508" y="2347228"/>
            <a:ext cx="1254238" cy="70422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*50</a:t>
            </a:r>
            <a:endParaRPr lang="ru-RU" sz="3600" dirty="0"/>
          </a:p>
        </p:txBody>
      </p:sp>
      <p:sp>
        <p:nvSpPr>
          <p:cNvPr id="59" name="Овал 58"/>
          <p:cNvSpPr/>
          <p:nvPr/>
        </p:nvSpPr>
        <p:spPr>
          <a:xfrm>
            <a:off x="1693757" y="4137534"/>
            <a:ext cx="1499118" cy="829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-250</a:t>
            </a:r>
            <a:endParaRPr lang="ru-RU" sz="3200" dirty="0"/>
          </a:p>
        </p:txBody>
      </p:sp>
      <p:sp>
        <p:nvSpPr>
          <p:cNvPr id="60" name="Овал 59"/>
          <p:cNvSpPr/>
          <p:nvPr/>
        </p:nvSpPr>
        <p:spPr>
          <a:xfrm>
            <a:off x="4310508" y="4133645"/>
            <a:ext cx="1349482" cy="723171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*12</a:t>
            </a:r>
            <a:endParaRPr lang="ru-RU" sz="3600" dirty="0"/>
          </a:p>
        </p:txBody>
      </p:sp>
      <p:sp>
        <p:nvSpPr>
          <p:cNvPr id="61" name="Стрелка вправо 60"/>
          <p:cNvSpPr/>
          <p:nvPr/>
        </p:nvSpPr>
        <p:spPr>
          <a:xfrm>
            <a:off x="7074308" y="1626608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7071848" y="344401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7053409" y="5181692"/>
            <a:ext cx="757084" cy="403123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6776261" y="756299"/>
            <a:ext cx="1241938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:10</a:t>
            </a:r>
            <a:endParaRPr lang="ru-RU" sz="3600" dirty="0"/>
          </a:p>
        </p:txBody>
      </p:sp>
      <p:sp>
        <p:nvSpPr>
          <p:cNvPr id="65" name="Овал 64"/>
          <p:cNvSpPr/>
          <p:nvPr/>
        </p:nvSpPr>
        <p:spPr>
          <a:xfrm>
            <a:off x="6776261" y="2394177"/>
            <a:ext cx="1241938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*3</a:t>
            </a:r>
            <a:endParaRPr lang="ru-RU" sz="3600" dirty="0"/>
          </a:p>
        </p:txBody>
      </p:sp>
      <p:sp>
        <p:nvSpPr>
          <p:cNvPr id="66" name="Овал 65"/>
          <p:cNvSpPr/>
          <p:nvPr/>
        </p:nvSpPr>
        <p:spPr>
          <a:xfrm>
            <a:off x="6784260" y="4290588"/>
            <a:ext cx="1241938" cy="63949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:</a:t>
            </a:r>
            <a:r>
              <a:rPr lang="ru-RU" sz="3600" dirty="0"/>
              <a:t>8</a:t>
            </a:r>
          </a:p>
        </p:txBody>
      </p:sp>
      <p:sp>
        <p:nvSpPr>
          <p:cNvPr id="67" name="Пятно 1 66"/>
          <p:cNvSpPr/>
          <p:nvPr/>
        </p:nvSpPr>
        <p:spPr>
          <a:xfrm>
            <a:off x="8523798" y="903438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15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8" name="Пятно 1 67"/>
          <p:cNvSpPr/>
          <p:nvPr/>
        </p:nvSpPr>
        <p:spPr>
          <a:xfrm>
            <a:off x="8591238" y="2260792"/>
            <a:ext cx="2479572" cy="210175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12000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9" name="Пятно 1 68"/>
          <p:cNvSpPr/>
          <p:nvPr/>
        </p:nvSpPr>
        <p:spPr>
          <a:xfrm>
            <a:off x="8591238" y="4459026"/>
            <a:ext cx="1691148" cy="1681316"/>
          </a:xfrm>
          <a:prstGeom prst="irregularSeal1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300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03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 animBg="1"/>
      <p:bldP spid="12" grpId="0" animBg="1"/>
      <p:bldP spid="16" grpId="0" animBg="1"/>
      <p:bldP spid="17" grpId="0" animBg="1"/>
      <p:bldP spid="67" grpId="0" animBg="1"/>
      <p:bldP spid="68" grpId="0" animBg="1"/>
      <p:bldP spid="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826" y="10141"/>
            <a:ext cx="12191999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2561" y="-81985"/>
            <a:ext cx="10515600" cy="779463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устно: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67696" y="664185"/>
            <a:ext cx="4235245" cy="5423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0,246*1000=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2450*100=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52,4:10=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0,003*1000=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70:14=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0,7:14=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7,08м *100=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0,015 см :5=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5502" y="573360"/>
            <a:ext cx="136668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246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85501" y="1424969"/>
            <a:ext cx="2072151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</a:rPr>
              <a:t>245000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85501" y="2235137"/>
            <a:ext cx="1366682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5,24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85500" y="2969765"/>
            <a:ext cx="1590371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90415" y="3779933"/>
            <a:ext cx="1361768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685500" y="4553507"/>
            <a:ext cx="136668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685499" y="5411830"/>
            <a:ext cx="1944333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708 м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85498" y="6122459"/>
            <a:ext cx="2553934" cy="556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0,003 см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03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826" y="10141"/>
            <a:ext cx="12191999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130277" y="55152"/>
                <a:ext cx="10515600" cy="1325563"/>
              </a:xfrm>
            </p:spPr>
            <p:txBody>
              <a:bodyPr>
                <a:normAutofit/>
              </a:bodyPr>
              <a:lstStyle/>
              <a:p>
                <a:r>
                  <a:rPr lang="ru-RU" sz="4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Найдите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ru-RU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48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4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чисел:</a:t>
                </a:r>
                <a:endParaRPr lang="ru-RU" sz="48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30277" y="55152"/>
                <a:ext cx="10515600" cy="1325563"/>
              </a:xfrm>
              <a:blipFill>
                <a:blip r:embed="rId3"/>
                <a:stretch>
                  <a:fillRect l="-2609" b="-32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293738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84 343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8 265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99 300</a:t>
            </a:r>
          </a:p>
          <a:p>
            <a:pPr marL="0" indent="0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42503" y="1825625"/>
            <a:ext cx="2251587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8434,3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42502" y="2715445"/>
            <a:ext cx="2251587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5,3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542502" y="3597173"/>
            <a:ext cx="2251587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826,5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42501" y="4371617"/>
            <a:ext cx="2251587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9930,0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42500" y="5232657"/>
            <a:ext cx="2251587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,3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0" y="1101213"/>
            <a:ext cx="11781507" cy="7244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Расположите числа в порядке убывания: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5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96 -0.08379 L -0.3664 -0.3761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9" y="-1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1.85185E-6 L -0.18658 -0.0034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36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-2.5E-6 -0.2583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555 -0.13195 L 0.23555 -0.13195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59259E-6 L 0.44401 -0.50463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01" y="-2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10" name="Содержимое 4" descr="komar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3463" y="67642"/>
            <a:ext cx="3714750" cy="2786062"/>
          </a:xfrm>
          <a:prstGeom prst="rect">
            <a:avLst/>
          </a:prstGeom>
        </p:spPr>
      </p:pic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240127" y="204958"/>
            <a:ext cx="6545826" cy="23237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Пчела делает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взмахов в секунду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44083" y="2843347"/>
            <a:ext cx="17479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Комар  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97833" y="2791202"/>
            <a:ext cx="16145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Пчела 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2786" y="4199164"/>
            <a:ext cx="111497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</a:rPr>
              <a:t>Комар делает крыльями 1000 взмахов в секунду, это в 5 раз больше, чем пчела. Сколько взмахов в секунду делает пчела?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Содержимое 5" descr="img2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1248" y="33821"/>
            <a:ext cx="3775075" cy="2786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6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3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1890" y="365125"/>
            <a:ext cx="10515600" cy="22842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Доску длинной 484,4 см распилили на 4 части. Сколько сантиметров равна каждая часть доски?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иломатериал. Виды и сорт. Распил и обработка. Особенност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745" y="2649384"/>
            <a:ext cx="381000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828800" y="3234813"/>
            <a:ext cx="3254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484,4 : 4=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8760" y="3214481"/>
            <a:ext cx="3254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121,1 см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95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780" y="297579"/>
            <a:ext cx="11039168" cy="1271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периметр прямоугольника со сторонами 2,5 см и 17см.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9641" y="2786166"/>
            <a:ext cx="4441723" cy="23400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86814" y="3687097"/>
            <a:ext cx="1209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2,5см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75818" y="2092270"/>
            <a:ext cx="1209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17см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175818" y="5282959"/>
            <a:ext cx="1209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17см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64823" y="3694594"/>
            <a:ext cx="1209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2,5см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617974" y="5713765"/>
            <a:ext cx="3642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Р=39см</a:t>
            </a:r>
            <a:endParaRPr lang="ru-RU" sz="5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52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180</Words>
  <Application>Microsoft Office PowerPoint</Application>
  <PresentationFormat>Широкоэкранный</PresentationFormat>
  <Paragraphs>69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Тема Office</vt:lpstr>
      <vt:lpstr>Урок 37</vt:lpstr>
      <vt:lpstr>Устный счёт</vt:lpstr>
      <vt:lpstr>Вычислите устно:</vt:lpstr>
      <vt:lpstr>Найдите 1/10 чисел: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Андреевна Баранова</dc:creator>
  <cp:lastModifiedBy>Дарья Андреевна Баранова</cp:lastModifiedBy>
  <cp:revision>32</cp:revision>
  <dcterms:created xsi:type="dcterms:W3CDTF">2022-03-21T21:34:45Z</dcterms:created>
  <dcterms:modified xsi:type="dcterms:W3CDTF">2022-03-29T01:58:10Z</dcterms:modified>
</cp:coreProperties>
</file>