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3" r:id="rId4"/>
    <p:sldId id="265" r:id="rId5"/>
    <p:sldId id="264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4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8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6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4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4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31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/>
              <a:t>Центральная </a:t>
            </a:r>
            <a:r>
              <a:rPr lang="ru-RU" sz="4400" b="1" i="1" dirty="0" smtClean="0"/>
              <a:t>симметрия.</a:t>
            </a:r>
            <a:endParaRPr lang="ru-RU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68708" y="107502"/>
            <a:ext cx="11454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КГОБУ «Камчатская школа-интернат для обучающихся с ограниченными возможностями здоровья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18788" y="5788742"/>
            <a:ext cx="5515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Выполнила: учитель математики </a:t>
            </a:r>
          </a:p>
          <a:p>
            <a:r>
              <a:rPr lang="ru-RU" sz="2800" dirty="0" smtClean="0"/>
              <a:t>Баранова Дарья Андреевна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3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2836" y="142400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800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1434882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6065" y="1415216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200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2836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820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48000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700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6064" y="312551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2100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836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500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2500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87625" y="4970299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2</a:t>
            </a:r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2122537" y="1669201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547417" y="1659720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187674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579370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277399" y="5257006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569537" y="5257005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7557" y="-231548"/>
            <a:ext cx="6141472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Устный счёт</a:t>
            </a:r>
            <a:endParaRPr lang="ru-RU" sz="6600" b="1" i="1" dirty="0"/>
          </a:p>
        </p:txBody>
      </p:sp>
      <p:sp>
        <p:nvSpPr>
          <p:cNvPr id="55" name="Овал 54"/>
          <p:cNvSpPr/>
          <p:nvPr/>
        </p:nvSpPr>
        <p:spPr>
          <a:xfrm>
            <a:off x="2030354" y="730018"/>
            <a:ext cx="1109189" cy="55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:20</a:t>
            </a:r>
            <a:endParaRPr lang="ru-RU" sz="3600" dirty="0"/>
          </a:p>
        </p:txBody>
      </p:sp>
      <p:sp>
        <p:nvSpPr>
          <p:cNvPr id="56" name="Овал 55"/>
          <p:cNvSpPr/>
          <p:nvPr/>
        </p:nvSpPr>
        <p:spPr>
          <a:xfrm>
            <a:off x="4075758" y="707896"/>
            <a:ext cx="1665641" cy="68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+160</a:t>
            </a:r>
            <a:endParaRPr lang="ru-RU" sz="3600" dirty="0"/>
          </a:p>
        </p:txBody>
      </p:sp>
      <p:sp>
        <p:nvSpPr>
          <p:cNvPr id="57" name="Овал 56"/>
          <p:cNvSpPr/>
          <p:nvPr/>
        </p:nvSpPr>
        <p:spPr>
          <a:xfrm>
            <a:off x="1592827" y="2366984"/>
            <a:ext cx="1492348" cy="709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-120</a:t>
            </a:r>
            <a:endParaRPr lang="ru-RU" sz="3600" dirty="0"/>
          </a:p>
        </p:txBody>
      </p:sp>
      <p:sp>
        <p:nvSpPr>
          <p:cNvPr id="58" name="Овал 57"/>
          <p:cNvSpPr/>
          <p:nvPr/>
        </p:nvSpPr>
        <p:spPr>
          <a:xfrm>
            <a:off x="4310508" y="2347228"/>
            <a:ext cx="1254238" cy="704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</a:t>
            </a:r>
            <a:r>
              <a:rPr lang="ru-RU" sz="3600" dirty="0"/>
              <a:t>3</a:t>
            </a:r>
          </a:p>
        </p:txBody>
      </p:sp>
      <p:sp>
        <p:nvSpPr>
          <p:cNvPr id="59" name="Овал 58"/>
          <p:cNvSpPr/>
          <p:nvPr/>
        </p:nvSpPr>
        <p:spPr>
          <a:xfrm>
            <a:off x="1693757" y="4137534"/>
            <a:ext cx="1499118" cy="829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*5</a:t>
            </a:r>
            <a:endParaRPr lang="ru-RU" sz="3200" dirty="0"/>
          </a:p>
        </p:txBody>
      </p:sp>
      <p:sp>
        <p:nvSpPr>
          <p:cNvPr id="60" name="Овал 59"/>
          <p:cNvSpPr/>
          <p:nvPr/>
        </p:nvSpPr>
        <p:spPr>
          <a:xfrm>
            <a:off x="4143063" y="4266319"/>
            <a:ext cx="1565792" cy="572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:100</a:t>
            </a:r>
            <a:endParaRPr lang="ru-RU" sz="3600" dirty="0"/>
          </a:p>
        </p:txBody>
      </p:sp>
      <p:sp>
        <p:nvSpPr>
          <p:cNvPr id="61" name="Стрелка вправо 60"/>
          <p:cNvSpPr/>
          <p:nvPr/>
        </p:nvSpPr>
        <p:spPr>
          <a:xfrm>
            <a:off x="7074308" y="1626608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7071848" y="344401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7053409" y="518169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6528602" y="756299"/>
            <a:ext cx="1907473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+</a:t>
            </a:r>
            <a:r>
              <a:rPr lang="ru-RU" sz="3600" dirty="0" smtClean="0"/>
              <a:t>1080</a:t>
            </a:r>
            <a:endParaRPr lang="ru-RU" sz="3600" dirty="0"/>
          </a:p>
        </p:txBody>
      </p:sp>
      <p:sp>
        <p:nvSpPr>
          <p:cNvPr id="65" name="Овал 64"/>
          <p:cNvSpPr/>
          <p:nvPr/>
        </p:nvSpPr>
        <p:spPr>
          <a:xfrm>
            <a:off x="6776261" y="2394177"/>
            <a:ext cx="1570884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:700</a:t>
            </a:r>
            <a:endParaRPr lang="ru-RU" sz="3600" dirty="0"/>
          </a:p>
        </p:txBody>
      </p:sp>
      <p:sp>
        <p:nvSpPr>
          <p:cNvPr id="66" name="Овал 65"/>
          <p:cNvSpPr/>
          <p:nvPr/>
        </p:nvSpPr>
        <p:spPr>
          <a:xfrm>
            <a:off x="6784259" y="4290588"/>
            <a:ext cx="1651817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+300</a:t>
            </a:r>
            <a:endParaRPr lang="ru-RU" sz="3600" dirty="0"/>
          </a:p>
        </p:txBody>
      </p:sp>
      <p:sp>
        <p:nvSpPr>
          <p:cNvPr id="67" name="Пятно 1 66"/>
          <p:cNvSpPr/>
          <p:nvPr/>
        </p:nvSpPr>
        <p:spPr>
          <a:xfrm>
            <a:off x="8523798" y="903438"/>
            <a:ext cx="208520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1280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8" name="Пятно 1 67"/>
          <p:cNvSpPr/>
          <p:nvPr/>
        </p:nvSpPr>
        <p:spPr>
          <a:xfrm>
            <a:off x="8591238" y="2681232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9" name="Пятно 1 68"/>
          <p:cNvSpPr/>
          <p:nvPr/>
        </p:nvSpPr>
        <p:spPr>
          <a:xfrm>
            <a:off x="8591238" y="4459026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325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6" grpId="0" animBg="1"/>
      <p:bldP spid="17" grpId="0" animBg="1"/>
      <p:bldP spid="67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24" y="0"/>
            <a:ext cx="12260824" cy="6858000"/>
          </a:xfrm>
          <a:prstGeom prst="rect">
            <a:avLst/>
          </a:prstGeom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480551" y="3860801"/>
            <a:ext cx="1008063" cy="1438275"/>
            <a:chOff x="4694" y="1480"/>
            <a:chExt cx="408" cy="906"/>
          </a:xfrm>
        </p:grpSpPr>
        <p:sp>
          <p:nvSpPr>
            <p:cNvPr id="5142" name="Rectangle 6"/>
            <p:cNvSpPr>
              <a:spLocks noChangeArrowheads="1"/>
            </p:cNvSpPr>
            <p:nvPr/>
          </p:nvSpPr>
          <p:spPr bwMode="auto">
            <a:xfrm>
              <a:off x="4694" y="1933"/>
              <a:ext cx="408" cy="45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П</a:t>
              </a:r>
            </a:p>
          </p:txBody>
        </p:sp>
        <p:sp>
          <p:nvSpPr>
            <p:cNvPr id="5143" name="Rectangle 7"/>
            <p:cNvSpPr>
              <a:spLocks noChangeArrowheads="1"/>
            </p:cNvSpPr>
            <p:nvPr/>
          </p:nvSpPr>
          <p:spPr bwMode="auto">
            <a:xfrm>
              <a:off x="4694" y="1480"/>
              <a:ext cx="408" cy="45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dirty="0"/>
                <a:t>2</a:t>
              </a:r>
              <a:r>
                <a:rPr lang="ru-RU" sz="3600" b="1" dirty="0">
                  <a:cs typeface="Arial" charset="0"/>
                </a:rPr>
                <a:t>•5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8328026" y="3860801"/>
            <a:ext cx="1008063" cy="1438275"/>
            <a:chOff x="4150" y="1480"/>
            <a:chExt cx="408" cy="906"/>
          </a:xfrm>
        </p:grpSpPr>
        <p:sp>
          <p:nvSpPr>
            <p:cNvPr id="5140" name="Rectangle 9"/>
            <p:cNvSpPr>
              <a:spLocks noChangeArrowheads="1"/>
            </p:cNvSpPr>
            <p:nvPr/>
          </p:nvSpPr>
          <p:spPr bwMode="auto">
            <a:xfrm>
              <a:off x="4150" y="1933"/>
              <a:ext cx="408" cy="45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О</a:t>
              </a:r>
            </a:p>
          </p:txBody>
        </p:sp>
        <p:sp>
          <p:nvSpPr>
            <p:cNvPr id="5141" name="Rectangle 10"/>
            <p:cNvSpPr>
              <a:spLocks noChangeArrowheads="1"/>
            </p:cNvSpPr>
            <p:nvPr/>
          </p:nvSpPr>
          <p:spPr bwMode="auto">
            <a:xfrm>
              <a:off x="4150" y="1480"/>
              <a:ext cx="408" cy="45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dirty="0"/>
                <a:t>2</a:t>
              </a:r>
              <a:r>
                <a:rPr lang="ru-RU" sz="3600" b="1" dirty="0">
                  <a:cs typeface="Arial" charset="0"/>
                </a:rPr>
                <a:t>•3</a:t>
              </a:r>
              <a:endParaRPr lang="ru-RU" b="1" dirty="0">
                <a:cs typeface="Arial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104063" y="3860801"/>
            <a:ext cx="1079500" cy="1438275"/>
            <a:chOff x="3651" y="1480"/>
            <a:chExt cx="408" cy="906"/>
          </a:xfrm>
        </p:grpSpPr>
        <p:sp>
          <p:nvSpPr>
            <p:cNvPr id="5138" name="Rectangle 12"/>
            <p:cNvSpPr>
              <a:spLocks noChangeArrowheads="1"/>
            </p:cNvSpPr>
            <p:nvPr/>
          </p:nvSpPr>
          <p:spPr bwMode="auto">
            <a:xfrm>
              <a:off x="3651" y="1933"/>
              <a:ext cx="408" cy="453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dirty="0"/>
                <a:t>Р</a:t>
              </a:r>
            </a:p>
          </p:txBody>
        </p:sp>
        <p:sp>
          <p:nvSpPr>
            <p:cNvPr id="5139" name="Rectangle 13"/>
            <p:cNvSpPr>
              <a:spLocks noChangeArrowheads="1"/>
            </p:cNvSpPr>
            <p:nvPr/>
          </p:nvSpPr>
          <p:spPr bwMode="auto">
            <a:xfrm>
              <a:off x="3651" y="1480"/>
              <a:ext cx="408" cy="45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2</a:t>
              </a:r>
              <a:r>
                <a:rPr lang="ru-RU" sz="3600" b="1">
                  <a:cs typeface="Arial" charset="0"/>
                </a:rPr>
                <a:t>•7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46264" y="3860801"/>
            <a:ext cx="1081087" cy="1438275"/>
            <a:chOff x="1111" y="1480"/>
            <a:chExt cx="408" cy="906"/>
          </a:xfrm>
        </p:grpSpPr>
        <p:sp>
          <p:nvSpPr>
            <p:cNvPr id="5136" name="Rectangle 15"/>
            <p:cNvSpPr>
              <a:spLocks noChangeArrowheads="1"/>
            </p:cNvSpPr>
            <p:nvPr/>
          </p:nvSpPr>
          <p:spPr bwMode="auto">
            <a:xfrm>
              <a:off x="1111" y="1480"/>
              <a:ext cx="408" cy="45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2</a:t>
              </a:r>
              <a:r>
                <a:rPr lang="ru-RU" sz="3600" b="1">
                  <a:cs typeface="Arial" charset="0"/>
                </a:rPr>
                <a:t>•8</a:t>
              </a:r>
            </a:p>
          </p:txBody>
        </p:sp>
        <p:sp>
          <p:nvSpPr>
            <p:cNvPr id="5137" name="Rectangle 16"/>
            <p:cNvSpPr>
              <a:spLocks noChangeArrowheads="1"/>
            </p:cNvSpPr>
            <p:nvPr/>
          </p:nvSpPr>
          <p:spPr bwMode="auto">
            <a:xfrm>
              <a:off x="1111" y="1933"/>
              <a:ext cx="408" cy="453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К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143251" y="3860801"/>
            <a:ext cx="1152525" cy="1438275"/>
            <a:chOff x="1610" y="1480"/>
            <a:chExt cx="408" cy="906"/>
          </a:xfrm>
        </p:grpSpPr>
        <p:sp>
          <p:nvSpPr>
            <p:cNvPr id="5134" name="Rectangle 18"/>
            <p:cNvSpPr>
              <a:spLocks noChangeArrowheads="1"/>
            </p:cNvSpPr>
            <p:nvPr/>
          </p:nvSpPr>
          <p:spPr bwMode="auto">
            <a:xfrm>
              <a:off x="1610" y="1480"/>
              <a:ext cx="408" cy="45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dirty="0"/>
                <a:t>2</a:t>
              </a:r>
              <a:r>
                <a:rPr lang="ru-RU" sz="3600" b="1" dirty="0">
                  <a:cs typeface="Arial" charset="0"/>
                </a:rPr>
                <a:t>•4</a:t>
              </a:r>
            </a:p>
          </p:txBody>
        </p:sp>
        <p:sp>
          <p:nvSpPr>
            <p:cNvPr id="5135" name="Rectangle 19"/>
            <p:cNvSpPr>
              <a:spLocks noChangeArrowheads="1"/>
            </p:cNvSpPr>
            <p:nvPr/>
          </p:nvSpPr>
          <p:spPr bwMode="auto">
            <a:xfrm>
              <a:off x="1610" y="1933"/>
              <a:ext cx="408" cy="45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О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438650" y="3860801"/>
            <a:ext cx="1150938" cy="1438275"/>
            <a:chOff x="2109" y="1480"/>
            <a:chExt cx="408" cy="906"/>
          </a:xfrm>
        </p:grpSpPr>
        <p:sp>
          <p:nvSpPr>
            <p:cNvPr id="5132" name="Rectangle 21"/>
            <p:cNvSpPr>
              <a:spLocks noChangeArrowheads="1"/>
            </p:cNvSpPr>
            <p:nvPr/>
          </p:nvSpPr>
          <p:spPr bwMode="auto">
            <a:xfrm>
              <a:off x="2109" y="1480"/>
              <a:ext cx="408" cy="45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dirty="0"/>
                <a:t>2</a:t>
              </a:r>
              <a:r>
                <a:rPr lang="ru-RU" sz="3600" b="1" dirty="0">
                  <a:cs typeface="Arial" charset="0"/>
                </a:rPr>
                <a:t>•2</a:t>
              </a:r>
            </a:p>
          </p:txBody>
        </p:sp>
        <p:sp>
          <p:nvSpPr>
            <p:cNvPr id="5133" name="Rectangle 22"/>
            <p:cNvSpPr>
              <a:spLocks noChangeArrowheads="1"/>
            </p:cNvSpPr>
            <p:nvPr/>
          </p:nvSpPr>
          <p:spPr bwMode="auto">
            <a:xfrm>
              <a:off x="2109" y="1933"/>
              <a:ext cx="408" cy="45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З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807075" y="3860801"/>
            <a:ext cx="1081088" cy="1438275"/>
            <a:chOff x="2608" y="1480"/>
            <a:chExt cx="408" cy="906"/>
          </a:xfrm>
        </p:grpSpPr>
        <p:sp>
          <p:nvSpPr>
            <p:cNvPr id="5130" name="Rectangle 24"/>
            <p:cNvSpPr>
              <a:spLocks noChangeArrowheads="1"/>
            </p:cNvSpPr>
            <p:nvPr/>
          </p:nvSpPr>
          <p:spPr bwMode="auto">
            <a:xfrm>
              <a:off x="2608" y="1480"/>
              <a:ext cx="408" cy="45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2</a:t>
              </a:r>
              <a:r>
                <a:rPr lang="ru-RU" sz="3600" b="1">
                  <a:cs typeface="Arial" charset="0"/>
                </a:rPr>
                <a:t>•6</a:t>
              </a:r>
            </a:p>
          </p:txBody>
        </p:sp>
        <p:sp>
          <p:nvSpPr>
            <p:cNvPr id="5131" name="Rectangle 25"/>
            <p:cNvSpPr>
              <a:spLocks noChangeArrowheads="1"/>
            </p:cNvSpPr>
            <p:nvPr/>
          </p:nvSpPr>
          <p:spPr bwMode="auto">
            <a:xfrm>
              <a:off x="2608" y="1933"/>
              <a:ext cx="408" cy="45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/>
                <a:t>А</a:t>
              </a:r>
            </a:p>
          </p:txBody>
        </p:sp>
      </p:grpSp>
      <p:sp>
        <p:nvSpPr>
          <p:cNvPr id="5129" name="Rectangle 28"/>
          <p:cNvSpPr>
            <a:spLocks noGrp="1"/>
          </p:cNvSpPr>
          <p:nvPr>
            <p:ph type="title" idx="4294967295"/>
          </p:nvPr>
        </p:nvSpPr>
        <p:spPr>
          <a:xfrm>
            <a:off x="206477" y="260350"/>
            <a:ext cx="11562736" cy="20018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Расположите</a:t>
            </a:r>
            <a:r>
              <a:rPr lang="ru-RU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чтобы ответы на них возрастали  и расшифруйте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45 0.01019 L -0.31198 -0.2722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1" y="-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4.07407E-6 L -0.52734 -0.2726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0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252 -0.1618 L -0.00912 -0.2865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89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6 -0.08796 L -0.3931 -0.27939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97" y="-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1 -0.16898 L 0.08269 -0.27777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0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77 -0.10463 L 0.09805 -0.27638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91" y="-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10454 L 0.74427 -0.2726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14399" y="1681316"/>
            <a:ext cx="10707330" cy="4262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4000" b="1" dirty="0" smtClean="0"/>
              <a:t>Запиши число, в котором 5 десятков.</a:t>
            </a:r>
          </a:p>
          <a:p>
            <a:pPr algn="just"/>
            <a:r>
              <a:rPr lang="ru-RU" altLang="ru-RU" sz="4000" b="1" dirty="0" smtClean="0"/>
              <a:t>129 увеличь на 3.</a:t>
            </a:r>
          </a:p>
          <a:p>
            <a:pPr algn="just"/>
            <a:r>
              <a:rPr lang="ru-RU" altLang="ru-RU" sz="4000" b="1" dirty="0" smtClean="0"/>
              <a:t>203 уменьши на 2.</a:t>
            </a:r>
          </a:p>
          <a:p>
            <a:pPr algn="just"/>
            <a:r>
              <a:rPr lang="ru-RU" altLang="ru-RU" sz="4000" b="1" dirty="0" smtClean="0"/>
              <a:t>Чему равна сумма чисел 170 и 31?</a:t>
            </a:r>
          </a:p>
          <a:p>
            <a:pPr algn="just"/>
            <a:r>
              <a:rPr lang="ru-RU" altLang="ru-RU" sz="4000" b="1" dirty="0" smtClean="0"/>
              <a:t>Чему равна разность чисел 142 и 22?</a:t>
            </a:r>
          </a:p>
          <a:p>
            <a:pPr algn="just"/>
            <a:r>
              <a:rPr lang="ru-RU" altLang="ru-RU" sz="4000" b="1" dirty="0" smtClean="0"/>
              <a:t>Выразите в метрах 30 дециметров.</a:t>
            </a:r>
          </a:p>
          <a:p>
            <a:pPr algn="just"/>
            <a:r>
              <a:rPr lang="ru-RU" altLang="ru-RU" sz="4000" b="1" dirty="0" smtClean="0"/>
              <a:t>Сколько секунд в 1 минуте?</a:t>
            </a:r>
          </a:p>
          <a:p>
            <a:endParaRPr lang="ru-RU" altLang="ru-RU" b="1" dirty="0" smtClean="0"/>
          </a:p>
          <a:p>
            <a:endParaRPr lang="ru-RU" altLang="ru-RU" b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устный ответ: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6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жи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86200"/>
            <a:ext cx="32004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905000" y="381000"/>
            <a:ext cx="8534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Саванный слон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при необходимости может бежать со скоростью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40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км в час. Сколько километров слон преодолеет  за 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15 часов? 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582" y="2443103"/>
            <a:ext cx="1740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S=v*t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443103"/>
            <a:ext cx="2669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S=40*15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4317" y="2443103"/>
            <a:ext cx="2906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S=600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44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1032" name="Picture 8" descr="Что такое симметрия? Как получить симмет¬ричные детали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4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157</Words>
  <Application>Microsoft Office PowerPoint</Application>
  <PresentationFormat>Широкоэкранный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Trebuchet MS</vt:lpstr>
      <vt:lpstr>Тема Office</vt:lpstr>
      <vt:lpstr>Урок 31</vt:lpstr>
      <vt:lpstr>Устный счёт</vt:lpstr>
      <vt:lpstr>Расположите карточки так, чтобы ответы на них возрастали  и расшифруйте слово:</vt:lpstr>
      <vt:lpstr>Дайте устный ответ: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Андреевна Баранова</dc:creator>
  <cp:lastModifiedBy>Дарья Андреевна Баранова</cp:lastModifiedBy>
  <cp:revision>28</cp:revision>
  <dcterms:created xsi:type="dcterms:W3CDTF">2022-03-21T21:34:45Z</dcterms:created>
  <dcterms:modified xsi:type="dcterms:W3CDTF">2022-03-29T01:25:47Z</dcterms:modified>
</cp:coreProperties>
</file>