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63" r:id="rId4"/>
    <p:sldId id="262" r:id="rId5"/>
    <p:sldId id="258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4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8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10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76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6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24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7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0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6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2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9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20FC4-411D-4830-B3B8-8677D511F707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4CF69-31D6-4F9F-8A50-A22A553B1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30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851923" cy="1655762"/>
          </a:xfrm>
        </p:spPr>
        <p:txBody>
          <a:bodyPr>
            <a:noAutofit/>
          </a:bodyPr>
          <a:lstStyle/>
          <a:p>
            <a:r>
              <a:rPr lang="ru-RU" sz="4400" b="1" i="1" dirty="0"/>
              <a:t>Умножение и деление десятичных дробей на круглые десятки, сотни, </a:t>
            </a:r>
            <a:r>
              <a:rPr lang="ru-RU" sz="4400" b="1" i="1" dirty="0" smtClean="0"/>
              <a:t>тысячи.</a:t>
            </a:r>
            <a:endParaRPr lang="ru-RU" sz="4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68708" y="107502"/>
            <a:ext cx="11454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КГОБУ «Камчатская школа-интернат для обучающихся с ограниченными возможностями здоровья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18788" y="5788742"/>
            <a:ext cx="5515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Выполнила: учитель математики </a:t>
            </a:r>
          </a:p>
          <a:p>
            <a:r>
              <a:rPr lang="ru-RU" sz="2800" dirty="0" smtClean="0"/>
              <a:t>Баранова Дарья Андреевна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73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82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2836" y="1424000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8</a:t>
            </a:r>
            <a:r>
              <a:rPr lang="ru-RU" sz="3600" dirty="0" smtClean="0"/>
              <a:t>0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1434882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320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6065" y="1415216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640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2836" y="3141403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350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48000" y="3141403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50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06064" y="3125513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150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2836" y="4973330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500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48000" y="4973330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650</a:t>
            </a:r>
            <a:endParaRPr lang="ru-RU" sz="3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87625" y="4970299"/>
            <a:ext cx="1248697" cy="825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65</a:t>
            </a:r>
            <a:endParaRPr lang="ru-RU" sz="3600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2122537" y="1669201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47417" y="1659720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187674" y="3371323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579370" y="3371323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277399" y="5257006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569537" y="5257005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557" y="-231548"/>
            <a:ext cx="6141472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/>
              <a:t>Устный счёт</a:t>
            </a:r>
            <a:endParaRPr lang="ru-RU" sz="6600" b="1" i="1" dirty="0"/>
          </a:p>
        </p:txBody>
      </p:sp>
      <p:sp>
        <p:nvSpPr>
          <p:cNvPr id="55" name="Овал 54"/>
          <p:cNvSpPr/>
          <p:nvPr/>
        </p:nvSpPr>
        <p:spPr>
          <a:xfrm>
            <a:off x="2030355" y="730018"/>
            <a:ext cx="1004128" cy="55981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*4</a:t>
            </a:r>
            <a:endParaRPr lang="ru-RU" sz="3600" dirty="0"/>
          </a:p>
        </p:txBody>
      </p:sp>
      <p:sp>
        <p:nvSpPr>
          <p:cNvPr id="56" name="Овал 55"/>
          <p:cNvSpPr/>
          <p:nvPr/>
        </p:nvSpPr>
        <p:spPr>
          <a:xfrm>
            <a:off x="4291459" y="730018"/>
            <a:ext cx="1311388" cy="6851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*2</a:t>
            </a:r>
            <a:endParaRPr lang="ru-RU" sz="3600" dirty="0"/>
          </a:p>
        </p:txBody>
      </p:sp>
      <p:sp>
        <p:nvSpPr>
          <p:cNvPr id="57" name="Овал 56"/>
          <p:cNvSpPr/>
          <p:nvPr/>
        </p:nvSpPr>
        <p:spPr>
          <a:xfrm>
            <a:off x="1822343" y="2366984"/>
            <a:ext cx="1262831" cy="70967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:</a:t>
            </a:r>
            <a:r>
              <a:rPr lang="ru-RU" sz="3600" dirty="0"/>
              <a:t>7</a:t>
            </a:r>
          </a:p>
        </p:txBody>
      </p:sp>
      <p:sp>
        <p:nvSpPr>
          <p:cNvPr id="58" name="Овал 57"/>
          <p:cNvSpPr/>
          <p:nvPr/>
        </p:nvSpPr>
        <p:spPr>
          <a:xfrm>
            <a:off x="4310508" y="2347228"/>
            <a:ext cx="1254238" cy="7042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*</a:t>
            </a:r>
            <a:r>
              <a:rPr lang="ru-RU" sz="3600" dirty="0"/>
              <a:t>3</a:t>
            </a:r>
          </a:p>
        </p:txBody>
      </p:sp>
      <p:sp>
        <p:nvSpPr>
          <p:cNvPr id="59" name="Овал 58"/>
          <p:cNvSpPr/>
          <p:nvPr/>
        </p:nvSpPr>
        <p:spPr>
          <a:xfrm>
            <a:off x="1693757" y="4137534"/>
            <a:ext cx="1499118" cy="8297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+150</a:t>
            </a:r>
            <a:endParaRPr lang="ru-RU" sz="3200" dirty="0"/>
          </a:p>
        </p:txBody>
      </p:sp>
      <p:sp>
        <p:nvSpPr>
          <p:cNvPr id="60" name="Овал 59"/>
          <p:cNvSpPr/>
          <p:nvPr/>
        </p:nvSpPr>
        <p:spPr>
          <a:xfrm>
            <a:off x="4143063" y="4266319"/>
            <a:ext cx="1565792" cy="57222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:10</a:t>
            </a:r>
            <a:endParaRPr lang="ru-RU" sz="3600" dirty="0"/>
          </a:p>
        </p:txBody>
      </p:sp>
      <p:sp>
        <p:nvSpPr>
          <p:cNvPr id="61" name="Стрелка вправо 60"/>
          <p:cNvSpPr/>
          <p:nvPr/>
        </p:nvSpPr>
        <p:spPr>
          <a:xfrm>
            <a:off x="7074308" y="1626608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Стрелка вправо 61"/>
          <p:cNvSpPr/>
          <p:nvPr/>
        </p:nvSpPr>
        <p:spPr>
          <a:xfrm>
            <a:off x="7071848" y="3444012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7053409" y="5181692"/>
            <a:ext cx="757084" cy="40312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6776261" y="756299"/>
            <a:ext cx="1241938" cy="6394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:</a:t>
            </a:r>
            <a:r>
              <a:rPr lang="ru-RU" sz="3600" dirty="0"/>
              <a:t>8</a:t>
            </a:r>
          </a:p>
        </p:txBody>
      </p:sp>
      <p:sp>
        <p:nvSpPr>
          <p:cNvPr id="65" name="Овал 64"/>
          <p:cNvSpPr/>
          <p:nvPr/>
        </p:nvSpPr>
        <p:spPr>
          <a:xfrm>
            <a:off x="6776261" y="2394177"/>
            <a:ext cx="1241938" cy="6394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:5</a:t>
            </a:r>
            <a:endParaRPr lang="ru-RU" sz="3600" dirty="0"/>
          </a:p>
        </p:txBody>
      </p:sp>
      <p:sp>
        <p:nvSpPr>
          <p:cNvPr id="66" name="Овал 65"/>
          <p:cNvSpPr/>
          <p:nvPr/>
        </p:nvSpPr>
        <p:spPr>
          <a:xfrm>
            <a:off x="6784259" y="4290588"/>
            <a:ext cx="1651817" cy="63949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+300</a:t>
            </a:r>
            <a:endParaRPr lang="ru-RU" sz="3600" dirty="0"/>
          </a:p>
        </p:txBody>
      </p:sp>
      <p:sp>
        <p:nvSpPr>
          <p:cNvPr id="67" name="Пятно 1 66"/>
          <p:cNvSpPr/>
          <p:nvPr/>
        </p:nvSpPr>
        <p:spPr>
          <a:xfrm>
            <a:off x="8523798" y="903438"/>
            <a:ext cx="1691148" cy="1681316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8</a:t>
            </a:r>
            <a:r>
              <a:rPr lang="ru-RU" sz="3600" dirty="0" smtClean="0">
                <a:solidFill>
                  <a:srgbClr val="FF0000"/>
                </a:solidFill>
              </a:rPr>
              <a:t>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8" name="Пятно 1 67"/>
          <p:cNvSpPr/>
          <p:nvPr/>
        </p:nvSpPr>
        <p:spPr>
          <a:xfrm>
            <a:off x="8591238" y="2681232"/>
            <a:ext cx="1691148" cy="1681316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30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9" name="Пятно 1 68"/>
          <p:cNvSpPr/>
          <p:nvPr/>
        </p:nvSpPr>
        <p:spPr>
          <a:xfrm>
            <a:off x="8591238" y="4459026"/>
            <a:ext cx="1691148" cy="1681316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365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6" grpId="0" animBg="1"/>
      <p:bldP spid="17" grpId="0" animBg="1"/>
      <p:bldP spid="67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8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закономерность </a:t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продолжи числовой ряд.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1,   3,  5,  7,  9,      ,     ,     ,     .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2,   5,   4,   7,  6,     ,     ,     ,      .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99505" y="2758503"/>
            <a:ext cx="1052186" cy="66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0911" y="2760681"/>
            <a:ext cx="1052186" cy="66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90737" y="2758503"/>
            <a:ext cx="1052186" cy="66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45321" y="2758503"/>
            <a:ext cx="1052186" cy="66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38711" y="4334585"/>
            <a:ext cx="1000255" cy="66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59944" y="4368866"/>
            <a:ext cx="1052186" cy="66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01853" y="4367937"/>
            <a:ext cx="1052186" cy="66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64623" y="4334584"/>
            <a:ext cx="1052186" cy="663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45040" y="2133600"/>
            <a:ext cx="117348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03733" y="2678329"/>
            <a:ext cx="1386840" cy="955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50235" y="2678329"/>
            <a:ext cx="1386840" cy="955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38747" y="2652298"/>
            <a:ext cx="1386840" cy="955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65566" y="2612467"/>
            <a:ext cx="1386840" cy="955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94311" y="4259714"/>
            <a:ext cx="1386840" cy="955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68920" y="4229987"/>
            <a:ext cx="1386840" cy="955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85042" y="4213815"/>
            <a:ext cx="1386840" cy="955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06010" y="4221901"/>
            <a:ext cx="1386840" cy="955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6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0824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деревянный ящик с огурцами - стоковое фото | Crushpix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20" y="2337313"/>
            <a:ext cx="3950571" cy="26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22635"/>
            <a:ext cx="11710219" cy="28152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10 ящиков разложили 120 кг помидоров, а 200 кг огурцов – в 4 ящика.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помидоров и огурцов в одном ящике?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8" descr="Деревянный Ящик С Помидорами Стоковые Фотографии | Free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Деревянный Ящик С Помидорами Стоковые Фотографии | Free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152" y="1835151"/>
            <a:ext cx="3763067" cy="262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5575" y="4589447"/>
            <a:ext cx="592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2)200:4=50 (кг) –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огурцов 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ящике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0680" y="4290270"/>
            <a:ext cx="5373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1)120:10=12 (кг) –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помидоров в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 ящике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10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6" name="Содержимое 4" descr="yaronskii-crab-payk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0996" y="152903"/>
            <a:ext cx="4038600" cy="24987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34569" y="2669287"/>
            <a:ext cx="3883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Гигантский краб 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04112" y="2492897"/>
            <a:ext cx="3460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Краб-горошина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646174" y="176627"/>
            <a:ext cx="6545826" cy="23237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 краба-гиганта в 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 больше краба-горошины.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9783" y="3765428"/>
            <a:ext cx="110080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 японского гигантского краба достигает 60 см, а есть крабы-горошины с размером тела 2 см. Во сколько раз туловище краба-гиганта больше чем краба-горошины?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Содержимое 5" descr="Краб-горошина (Pisidia longimana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0591" y="101824"/>
            <a:ext cx="4038600" cy="24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Геометрический материал: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738534" y="1825625"/>
            <a:ext cx="79622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периметр треугольника.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81781" y="1897626"/>
            <a:ext cx="3716594" cy="3421625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27888" y="2492477"/>
            <a:ext cx="89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15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91944" y="2492477"/>
            <a:ext cx="886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15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959077" y="5388077"/>
            <a:ext cx="116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3,5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467" y="5388077"/>
            <a:ext cx="58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46339" y="1374406"/>
            <a:ext cx="58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1057" y="5363035"/>
            <a:ext cx="587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48186" y="2948981"/>
            <a:ext cx="2894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= 33,5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207</Words>
  <Application>Microsoft Office PowerPoint</Application>
  <PresentationFormat>Широкоэкранный</PresentationFormat>
  <Paragraphs>64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Урок 30</vt:lpstr>
      <vt:lpstr>Устный счёт</vt:lpstr>
      <vt:lpstr>Презентация PowerPoint</vt:lpstr>
      <vt:lpstr>Презентация PowerPoint</vt:lpstr>
      <vt:lpstr>Презентация PowerPoint</vt:lpstr>
      <vt:lpstr>Геометрический материал: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Андреевна Баранова</dc:creator>
  <cp:lastModifiedBy>Дарья Андреевна Баранова</cp:lastModifiedBy>
  <cp:revision>23</cp:revision>
  <dcterms:created xsi:type="dcterms:W3CDTF">2022-03-21T21:34:45Z</dcterms:created>
  <dcterms:modified xsi:type="dcterms:W3CDTF">2022-03-29T01:24:31Z</dcterms:modified>
</cp:coreProperties>
</file>