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58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4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8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0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7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6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4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7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0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6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4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</a:t>
            </a:r>
            <a:r>
              <a:rPr lang="ru-RU" dirty="0" smtClean="0"/>
              <a:t>25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/>
              <a:t>Подготовка к контрольной работе.</a:t>
            </a:r>
            <a:endParaRPr lang="ru-RU" sz="4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68708" y="107502"/>
            <a:ext cx="11454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КГОБУ «Камчатская школа-интернат для обучающихся с ограниченными возможностями здоровья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18788" y="5788742"/>
            <a:ext cx="5515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Выполнила: учитель математики </a:t>
            </a:r>
          </a:p>
          <a:p>
            <a:r>
              <a:rPr lang="ru-RU" sz="2800" dirty="0" smtClean="0"/>
              <a:t>Баранова Дарья Андреевна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3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0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2836" y="142400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120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1434882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480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6065" y="1415216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500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2836" y="314140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350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48000" y="314140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50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06064" y="312551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150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836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450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600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87625" y="4970299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6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2122537" y="1669201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547417" y="1659720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187674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579370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277399" y="5257006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569537" y="5257005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7557" y="-231548"/>
            <a:ext cx="6141472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/>
              <a:t>Устный счёт</a:t>
            </a:r>
            <a:endParaRPr lang="ru-RU" sz="6600" b="1" i="1" dirty="0"/>
          </a:p>
        </p:txBody>
      </p:sp>
      <p:sp>
        <p:nvSpPr>
          <p:cNvPr id="55" name="Овал 54"/>
          <p:cNvSpPr/>
          <p:nvPr/>
        </p:nvSpPr>
        <p:spPr>
          <a:xfrm>
            <a:off x="2030355" y="730018"/>
            <a:ext cx="1004128" cy="5598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*4</a:t>
            </a:r>
            <a:endParaRPr lang="ru-RU" sz="3600" dirty="0"/>
          </a:p>
        </p:txBody>
      </p:sp>
      <p:sp>
        <p:nvSpPr>
          <p:cNvPr id="56" name="Овал 55"/>
          <p:cNvSpPr/>
          <p:nvPr/>
        </p:nvSpPr>
        <p:spPr>
          <a:xfrm>
            <a:off x="4291459" y="730018"/>
            <a:ext cx="1311388" cy="6851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+20</a:t>
            </a:r>
            <a:endParaRPr lang="ru-RU" sz="3600" dirty="0"/>
          </a:p>
        </p:txBody>
      </p:sp>
      <p:sp>
        <p:nvSpPr>
          <p:cNvPr id="57" name="Овал 56"/>
          <p:cNvSpPr/>
          <p:nvPr/>
        </p:nvSpPr>
        <p:spPr>
          <a:xfrm>
            <a:off x="1822343" y="2366984"/>
            <a:ext cx="1262831" cy="709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</a:t>
            </a:r>
            <a:r>
              <a:rPr lang="ru-RU" sz="3600" dirty="0"/>
              <a:t>7</a:t>
            </a:r>
          </a:p>
        </p:txBody>
      </p:sp>
      <p:sp>
        <p:nvSpPr>
          <p:cNvPr id="58" name="Овал 57"/>
          <p:cNvSpPr/>
          <p:nvPr/>
        </p:nvSpPr>
        <p:spPr>
          <a:xfrm>
            <a:off x="4310508" y="2347228"/>
            <a:ext cx="1254238" cy="7042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</a:t>
            </a:r>
            <a:r>
              <a:rPr lang="ru-RU" sz="3600" dirty="0"/>
              <a:t>3</a:t>
            </a:r>
          </a:p>
        </p:txBody>
      </p:sp>
      <p:sp>
        <p:nvSpPr>
          <p:cNvPr id="59" name="Овал 58"/>
          <p:cNvSpPr/>
          <p:nvPr/>
        </p:nvSpPr>
        <p:spPr>
          <a:xfrm>
            <a:off x="1693757" y="4137534"/>
            <a:ext cx="1499118" cy="829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+150</a:t>
            </a:r>
            <a:endParaRPr lang="ru-RU" sz="3200" dirty="0"/>
          </a:p>
        </p:txBody>
      </p:sp>
      <p:sp>
        <p:nvSpPr>
          <p:cNvPr id="60" name="Овал 59"/>
          <p:cNvSpPr/>
          <p:nvPr/>
        </p:nvSpPr>
        <p:spPr>
          <a:xfrm>
            <a:off x="4143063" y="4266319"/>
            <a:ext cx="1565792" cy="5722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:100</a:t>
            </a:r>
            <a:endParaRPr lang="ru-RU" sz="3600" dirty="0"/>
          </a:p>
        </p:txBody>
      </p:sp>
      <p:sp>
        <p:nvSpPr>
          <p:cNvPr id="61" name="Стрелка вправо 60"/>
          <p:cNvSpPr/>
          <p:nvPr/>
        </p:nvSpPr>
        <p:spPr>
          <a:xfrm>
            <a:off x="7074308" y="1626608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7071848" y="344401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7053409" y="518169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6776261" y="756299"/>
            <a:ext cx="1241938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:10</a:t>
            </a:r>
            <a:endParaRPr lang="ru-RU" sz="3600" dirty="0"/>
          </a:p>
        </p:txBody>
      </p:sp>
      <p:sp>
        <p:nvSpPr>
          <p:cNvPr id="65" name="Овал 64"/>
          <p:cNvSpPr/>
          <p:nvPr/>
        </p:nvSpPr>
        <p:spPr>
          <a:xfrm>
            <a:off x="6776261" y="2394177"/>
            <a:ext cx="1241938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:5</a:t>
            </a:r>
            <a:endParaRPr lang="ru-RU" sz="3600" dirty="0"/>
          </a:p>
        </p:txBody>
      </p:sp>
      <p:sp>
        <p:nvSpPr>
          <p:cNvPr id="66" name="Овал 65"/>
          <p:cNvSpPr/>
          <p:nvPr/>
        </p:nvSpPr>
        <p:spPr>
          <a:xfrm>
            <a:off x="6784260" y="4290588"/>
            <a:ext cx="1241938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*60</a:t>
            </a:r>
            <a:endParaRPr lang="ru-RU" sz="3600" dirty="0"/>
          </a:p>
        </p:txBody>
      </p:sp>
      <p:sp>
        <p:nvSpPr>
          <p:cNvPr id="67" name="Пятно 1 66"/>
          <p:cNvSpPr/>
          <p:nvPr/>
        </p:nvSpPr>
        <p:spPr>
          <a:xfrm>
            <a:off x="8523798" y="903438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50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8" name="Пятно 1 67"/>
          <p:cNvSpPr/>
          <p:nvPr/>
        </p:nvSpPr>
        <p:spPr>
          <a:xfrm>
            <a:off x="8591238" y="2681232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9" name="Пятно 1 68"/>
          <p:cNvSpPr/>
          <p:nvPr/>
        </p:nvSpPr>
        <p:spPr>
          <a:xfrm>
            <a:off x="8591238" y="4459026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360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  <p:bldP spid="16" grpId="0" animBg="1"/>
      <p:bldP spid="17" grpId="0" animBg="1"/>
      <p:bldP spid="67" grpId="0" animBg="1"/>
      <p:bldP spid="6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906" y="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умножить десятичную дробь на 10, надо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397" y="1229119"/>
            <a:ext cx="10685206" cy="844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апятую перенести на один знак вправо.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704302" y="4992352"/>
            <a:ext cx="8015750" cy="769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64906" y="2103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умножить десятичную дробь на 100, надо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753397" y="3302943"/>
            <a:ext cx="10685206" cy="844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запятую перенести на два знака вправо.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53397" y="41213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умножить десятичную дробь на 1000, надо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753397" y="5502823"/>
            <a:ext cx="10685206" cy="844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запятую перенести на три знака вправо.</a:t>
            </a:r>
          </a:p>
        </p:txBody>
      </p:sp>
    </p:spTree>
    <p:extLst>
      <p:ext uri="{BB962C8B-B14F-4D97-AF65-F5344CB8AC3E}">
        <p14:creationId xmlns:p14="http://schemas.microsoft.com/office/powerpoint/2010/main" val="204330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6187" y="133349"/>
            <a:ext cx="10515600" cy="779463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устно: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82561" y="1046160"/>
            <a:ext cx="4235245" cy="5423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 * 10=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0,47 * 100=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8,94 * 1000=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0,45 * 10=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21,4 * 100=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 * 1000=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6065" y="1046160"/>
            <a:ext cx="1366683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30645" y="1817992"/>
            <a:ext cx="1366683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47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064" y="2648817"/>
            <a:ext cx="1740310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8940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6063" y="3375918"/>
            <a:ext cx="1366683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6062" y="4281098"/>
            <a:ext cx="1740312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2140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30645" y="5019450"/>
            <a:ext cx="1366683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03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906" y="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разделить десятичную дробь на 10, надо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397" y="1229119"/>
            <a:ext cx="10685206" cy="844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апятую перенести на один знак влево.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704302" y="4992352"/>
            <a:ext cx="8015750" cy="769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64906" y="2103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разделить десятичную дробь на 100, надо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753397" y="3302943"/>
            <a:ext cx="10685206" cy="844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запятую перенести на два знака влево.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53397" y="41213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разделить десятичную дробь на 1000, надо 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753397" y="5502823"/>
            <a:ext cx="10685206" cy="844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запятую перенести на три знака влево.</a:t>
            </a:r>
          </a:p>
        </p:txBody>
      </p:sp>
    </p:spTree>
    <p:extLst>
      <p:ext uri="{BB962C8B-B14F-4D97-AF65-F5344CB8AC3E}">
        <p14:creationId xmlns:p14="http://schemas.microsoft.com/office/powerpoint/2010/main" val="17194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6187" y="133349"/>
            <a:ext cx="10515600" cy="779463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устно: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82561" y="1046160"/>
            <a:ext cx="4235245" cy="5423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 : 10=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 : 100=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89,4 : 1000=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0,45 : 10=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21,4 : 100=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678,1 : 1000=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6065" y="1046160"/>
            <a:ext cx="1366683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0,03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30645" y="1817992"/>
            <a:ext cx="1366683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0,47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6063" y="2648817"/>
            <a:ext cx="1877963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0,0894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6063" y="3375918"/>
            <a:ext cx="1740311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0,045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6062" y="4281098"/>
            <a:ext cx="1740312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0,214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30645" y="5019450"/>
            <a:ext cx="1981200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0,6781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53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10" name="Picture 2" descr="http://www.birdsmaryno.msk.ru/images/birds/Mariyno%20birds/im-77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91545" y="332656"/>
            <a:ext cx="2981225" cy="2232248"/>
          </a:xfrm>
          <a:prstGeom prst="rect">
            <a:avLst/>
          </a:prstGeom>
          <a:noFill/>
        </p:spPr>
      </p:pic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238432" y="340825"/>
            <a:ext cx="6545826" cy="23237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 яйца горихвостки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граммов.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4" descr="http://zselic.freeblog.hu/files/2011/rozsdafark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032104" y="260649"/>
            <a:ext cx="2952328" cy="2210611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711624" y="2564905"/>
            <a:ext cx="1537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Галка 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04112" y="2492897"/>
            <a:ext cx="28205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Горихвостка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3553" y="3717032"/>
            <a:ext cx="78697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  Масса яйца галки 12 граммов, 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а горихвостки – в 2 раза меньше.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Какова масса яйца горихвостки?</a:t>
            </a:r>
          </a:p>
        </p:txBody>
      </p:sp>
    </p:spTree>
    <p:extLst>
      <p:ext uri="{BB962C8B-B14F-4D97-AF65-F5344CB8AC3E}">
        <p14:creationId xmlns:p14="http://schemas.microsoft.com/office/powerpoint/2010/main" val="81346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Геометрический материал: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38534" y="1825625"/>
            <a:ext cx="79622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периметр треугольника.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81781" y="1897626"/>
            <a:ext cx="3716594" cy="3421625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27888" y="2492477"/>
            <a:ext cx="89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2,5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91944" y="2492477"/>
            <a:ext cx="886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2,5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59077" y="5388077"/>
            <a:ext cx="587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12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4467" y="5388077"/>
            <a:ext cx="587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46339" y="1374406"/>
            <a:ext cx="587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51057" y="5363035"/>
            <a:ext cx="587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48186" y="2948981"/>
            <a:ext cx="2153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= 17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9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263</Words>
  <Application>Microsoft Office PowerPoint</Application>
  <PresentationFormat>Широкоэкранный</PresentationFormat>
  <Paragraphs>80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Урок 25</vt:lpstr>
      <vt:lpstr>Устный счёт</vt:lpstr>
      <vt:lpstr>Чтобы умножить десятичную дробь на 10, надо …</vt:lpstr>
      <vt:lpstr>Вычислите устно:</vt:lpstr>
      <vt:lpstr>Чтобы разделить десятичную дробь на 10, надо …</vt:lpstr>
      <vt:lpstr>Вычислите устно:</vt:lpstr>
      <vt:lpstr>Презентация PowerPoint</vt:lpstr>
      <vt:lpstr>Геометрический материал: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Андреевна Баранова</dc:creator>
  <cp:lastModifiedBy>Дарья Андреевна Баранова</cp:lastModifiedBy>
  <cp:revision>20</cp:revision>
  <dcterms:created xsi:type="dcterms:W3CDTF">2022-03-21T21:34:45Z</dcterms:created>
  <dcterms:modified xsi:type="dcterms:W3CDTF">2022-03-29T01:19:54Z</dcterms:modified>
</cp:coreProperties>
</file>